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7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DAFA7-7E8C-48EB-ACBC-E779A849E716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3EC5E-2276-46C2-9219-BD6CD251D7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avior with Me.pn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er al Salvador conmi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Queer </a:t>
            </a:r>
            <a:r>
              <a:rPr lang="en-US" b="1" dirty="0"/>
              <a:t>al Salvador </a:t>
            </a:r>
            <a:r>
              <a:rPr lang="en-US" b="1" dirty="0" err="1" smtClean="0"/>
              <a:t>conmigo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905000"/>
            <a:ext cx="7924800" cy="449580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Quiero al Salvador conmigo,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 Jesús no puedo andar;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Necesito su presencia,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su brazo descansar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rgbClr val="FF0000"/>
                </a:solidFill>
              </a:rPr>
              <a:t>Coro: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Confiando en el Señor,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Consolado por su amor,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Seguiré por mi camino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Sin tristeza, sin temor</a:t>
            </a:r>
            <a:r>
              <a:rPr lang="es-E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Quiero al Salvador conmigo,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Porque flaca es mi fe;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su voz me dé coraje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Cuando vacilante esté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Quiero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 Salvador conmigo,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Cada día en El morar,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la tempestad o calma,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la lucha o bienestar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Quiero al Salvador conmigo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Como Guía y Buen Pastor,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Hasta estén pasadas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Muerte, pena y aflicción.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Queer al Salvador conmigo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Quiero al Salvador conmigo spanish</dc:title>
  <dc:creator>FRONT</dc:creator>
  <cp:lastModifiedBy>FRONT</cp:lastModifiedBy>
  <cp:revision>6</cp:revision>
  <dcterms:created xsi:type="dcterms:W3CDTF">2024-06-15T01:10:17Z</dcterms:created>
  <dcterms:modified xsi:type="dcterms:W3CDTF">2024-06-17T15:18:50Z</dcterms:modified>
</cp:coreProperties>
</file>