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699C1-46C6-4BF1-8F91-7FE934EA821A}" type="datetimeFigureOut">
              <a:rPr lang="en-US" smtClean="0"/>
              <a:pPr/>
              <a:t>6/5/2024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7449B-82C6-48A8-8351-4950CB02A8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699C1-46C6-4BF1-8F91-7FE934EA821A}" type="datetimeFigureOut">
              <a:rPr lang="en-US" smtClean="0"/>
              <a:pPr/>
              <a:t>6/5/2024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7449B-82C6-48A8-8351-4950CB02A8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699C1-46C6-4BF1-8F91-7FE934EA821A}" type="datetimeFigureOut">
              <a:rPr lang="en-US" smtClean="0"/>
              <a:pPr/>
              <a:t>6/5/2024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7449B-82C6-48A8-8351-4950CB02A8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699C1-46C6-4BF1-8F91-7FE934EA821A}" type="datetimeFigureOut">
              <a:rPr lang="en-US" smtClean="0"/>
              <a:pPr/>
              <a:t>6/5/2024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7449B-82C6-48A8-8351-4950CB02A8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699C1-46C6-4BF1-8F91-7FE934EA821A}" type="datetimeFigureOut">
              <a:rPr lang="en-US" smtClean="0"/>
              <a:pPr/>
              <a:t>6/5/2024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7449B-82C6-48A8-8351-4950CB02A8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699C1-46C6-4BF1-8F91-7FE934EA821A}" type="datetimeFigureOut">
              <a:rPr lang="en-US" smtClean="0"/>
              <a:pPr/>
              <a:t>6/5/2024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7449B-82C6-48A8-8351-4950CB02A8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699C1-46C6-4BF1-8F91-7FE934EA821A}" type="datetimeFigureOut">
              <a:rPr lang="en-US" smtClean="0"/>
              <a:pPr/>
              <a:t>6/5/2024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7449B-82C6-48A8-8351-4950CB02A8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699C1-46C6-4BF1-8F91-7FE934EA821A}" type="datetimeFigureOut">
              <a:rPr lang="en-US" smtClean="0"/>
              <a:pPr/>
              <a:t>6/5/2024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7449B-82C6-48A8-8351-4950CB02A8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699C1-46C6-4BF1-8F91-7FE934EA821A}" type="datetimeFigureOut">
              <a:rPr lang="en-US" smtClean="0"/>
              <a:pPr/>
              <a:t>6/5/2024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7449B-82C6-48A8-8351-4950CB02A8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699C1-46C6-4BF1-8F91-7FE934EA821A}" type="datetimeFigureOut">
              <a:rPr lang="en-US" smtClean="0"/>
              <a:pPr/>
              <a:t>6/5/2024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7449B-82C6-48A8-8351-4950CB02A8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699C1-46C6-4BF1-8F91-7FE934EA821A}" type="datetimeFigureOut">
              <a:rPr lang="en-US" smtClean="0"/>
              <a:pPr/>
              <a:t>6/5/2024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7449B-82C6-48A8-8351-4950CB02A8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F699C1-46C6-4BF1-8F91-7FE934EA821A}" type="datetimeFigureOut">
              <a:rPr lang="en-US" smtClean="0"/>
              <a:pPr/>
              <a:t>6/5/2024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C7449B-82C6-48A8-8351-4950CB02A8A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for a thousand tongues to sing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 hätt ich tausend Zungen nur(Lyngha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0"/>
            <a:ext cx="8839200" cy="457200"/>
          </a:xfrm>
        </p:spPr>
        <p:txBody>
          <a:bodyPr>
            <a:noAutofit/>
          </a:bodyPr>
          <a:lstStyle/>
          <a:p>
            <a:r>
              <a:rPr lang="de-DE" sz="4000" b="1" dirty="0" smtClean="0"/>
              <a:t>O hätt ich tausend Zungen </a:t>
            </a:r>
            <a:r>
              <a:rPr lang="de-DE" sz="4000" b="1" dirty="0" smtClean="0"/>
              <a:t>nur(Lyngham</a:t>
            </a:r>
            <a:r>
              <a:rPr lang="de-DE" sz="4000" b="1" dirty="0" smtClean="0"/>
              <a:t>)</a:t>
            </a:r>
            <a:endParaRPr lang="en-US" sz="4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609600"/>
            <a:ext cx="4495800" cy="4038600"/>
          </a:xfrm>
        </p:spPr>
        <p:txBody>
          <a:bodyPr>
            <a:noAutofit/>
          </a:bodyPr>
          <a:lstStyle/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O</a:t>
            </a:r>
            <a:r>
              <a:rPr lang="de-DE" sz="1600" b="1" dirty="0" smtClean="0">
                <a:solidFill>
                  <a:schemeClr val="tx1"/>
                </a:solidFill>
              </a:rPr>
              <a:t>, hätt ich tausend Zungen nur,</a:t>
            </a: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zu rühmen Jesu Tat</a:t>
            </a:r>
            <a:r>
              <a:rPr lang="de-DE" sz="1600" b="1" dirty="0" smtClean="0">
                <a:solidFill>
                  <a:schemeClr val="tx1"/>
                </a:solidFill>
              </a:rPr>
              <a:t>,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(x2)</a:t>
            </a:r>
            <a:endParaRPr lang="de-DE" sz="1600" b="1" dirty="0" smtClean="0">
              <a:solidFill>
                <a:schemeClr val="tx1"/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und Seine göttliche Natur,</a:t>
            </a: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die </a:t>
            </a:r>
            <a:r>
              <a:rPr lang="de-DE" sz="1600" b="1" dirty="0" smtClean="0">
                <a:solidFill>
                  <a:schemeClr val="tx1"/>
                </a:solidFill>
              </a:rPr>
              <a:t>Siege all, die Siege seiner Gnad.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x3)</a:t>
            </a:r>
            <a:endParaRPr lang="de-DE" sz="1600" b="1" dirty="0" smtClean="0">
              <a:solidFill>
                <a:schemeClr val="tx1"/>
              </a:solidFill>
            </a:endParaRPr>
          </a:p>
          <a:p>
            <a:pPr algn="l"/>
            <a:endParaRPr lang="de-DE" sz="1600" b="1" dirty="0" smtClean="0">
              <a:solidFill>
                <a:schemeClr val="tx1"/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Mein </a:t>
            </a:r>
            <a:r>
              <a:rPr lang="de-DE" sz="1600" b="1" dirty="0" smtClean="0">
                <a:solidFill>
                  <a:schemeClr val="tx1"/>
                </a:solidFill>
              </a:rPr>
              <a:t>gnädger Fürst und Gottesheld,</a:t>
            </a: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in mir die Kraft vermehr</a:t>
            </a:r>
            <a:r>
              <a:rPr lang="de-DE" sz="1600" b="1" dirty="0" smtClean="0">
                <a:solidFill>
                  <a:schemeClr val="tx1"/>
                </a:solidFill>
              </a:rPr>
              <a:t>,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(x2)</a:t>
            </a:r>
            <a:endParaRPr lang="de-DE" sz="1600" b="1" dirty="0" smtClean="0">
              <a:solidFill>
                <a:schemeClr val="tx1"/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zu künden durch die weite Welt,</a:t>
            </a: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Herr</a:t>
            </a:r>
            <a:r>
              <a:rPr lang="de-DE" sz="1600" b="1" dirty="0" smtClean="0">
                <a:solidFill>
                  <a:schemeClr val="tx1"/>
                </a:solidFill>
              </a:rPr>
              <a:t>, Deine Macht, Herr, Deine Macht und Ehr.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(x3)</a:t>
            </a:r>
            <a:endParaRPr lang="de-DE" sz="1600" b="1" dirty="0" smtClean="0">
              <a:solidFill>
                <a:schemeClr val="tx1"/>
              </a:solidFill>
            </a:endParaRPr>
          </a:p>
          <a:p>
            <a:pPr algn="l"/>
            <a:endParaRPr lang="de-DE" sz="1600" b="1" dirty="0" smtClean="0">
              <a:solidFill>
                <a:schemeClr val="tx1"/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Jesus</a:t>
            </a:r>
            <a:r>
              <a:rPr lang="de-DE" sz="1600" b="1" dirty="0" smtClean="0">
                <a:solidFill>
                  <a:schemeClr val="tx1"/>
                </a:solidFill>
              </a:rPr>
              <a:t>, Dein Nam verscheucht die Pein,</a:t>
            </a: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macht aus dem Leid ein Lied</a:t>
            </a:r>
            <a:r>
              <a:rPr lang="de-DE" sz="1600" b="1" dirty="0" smtClean="0">
                <a:solidFill>
                  <a:schemeClr val="tx1"/>
                </a:solidFill>
              </a:rPr>
              <a:t>,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(x2)</a:t>
            </a:r>
            <a:endParaRPr lang="de-DE" sz="1600" b="1" dirty="0" smtClean="0">
              <a:solidFill>
                <a:schemeClr val="tx1"/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dringt wie Musik ins Herz hinein,</a:t>
            </a: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ist </a:t>
            </a:r>
            <a:r>
              <a:rPr lang="de-DE" sz="1600" b="1" dirty="0" smtClean="0">
                <a:solidFill>
                  <a:schemeClr val="tx1"/>
                </a:solidFill>
              </a:rPr>
              <a:t>Leben, Heil, ist Leben, Heil und Fried</a:t>
            </a:r>
            <a:r>
              <a:rPr lang="de-DE" sz="1600" b="1" dirty="0" smtClean="0">
                <a:solidFill>
                  <a:schemeClr val="tx1"/>
                </a:solidFill>
              </a:rPr>
              <a:t>.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(x3)</a:t>
            </a:r>
            <a:endParaRPr lang="de-DE" sz="1600" b="1" dirty="0" smtClean="0">
              <a:solidFill>
                <a:schemeClr val="tx1"/>
              </a:solidFill>
            </a:endParaRPr>
          </a:p>
          <a:p>
            <a:pPr algn="l"/>
            <a:endParaRPr lang="de-DE" sz="1600" b="1" dirty="0" smtClean="0">
              <a:solidFill>
                <a:schemeClr val="tx1"/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Er </a:t>
            </a:r>
            <a:r>
              <a:rPr lang="de-DE" sz="1600" b="1" dirty="0" smtClean="0">
                <a:solidFill>
                  <a:schemeClr val="tx1"/>
                </a:solidFill>
              </a:rPr>
              <a:t>bricht die Macht der Sündenqual,</a:t>
            </a: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lässt Hartgebundne frei</a:t>
            </a:r>
            <a:r>
              <a:rPr lang="de-DE" sz="1600" b="1" dirty="0" smtClean="0">
                <a:solidFill>
                  <a:schemeClr val="tx1"/>
                </a:solidFill>
              </a:rPr>
              <a:t>,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(x2)</a:t>
            </a:r>
            <a:endParaRPr lang="de-DE" sz="1600" b="1" dirty="0" smtClean="0">
              <a:solidFill>
                <a:schemeClr val="tx1"/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Sein Blut versöhnt die Sünder all,</a:t>
            </a: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dies </a:t>
            </a:r>
            <a:r>
              <a:rPr lang="de-DE" sz="1600" b="1" dirty="0" smtClean="0">
                <a:solidFill>
                  <a:schemeClr val="tx1"/>
                </a:solidFill>
              </a:rPr>
              <a:t>Blut mein Lobpreis sei!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(x3) </a:t>
            </a:r>
            <a:r>
              <a:rPr lang="de-DE" sz="1600" b="1" dirty="0" smtClean="0">
                <a:solidFill>
                  <a:schemeClr val="tx1"/>
                </a:solidFill>
              </a:rPr>
              <a:t/>
            </a:r>
            <a:br>
              <a:rPr lang="de-DE" sz="1600" b="1" dirty="0" smtClean="0">
                <a:solidFill>
                  <a:schemeClr val="tx1"/>
                </a:solidFill>
              </a:rPr>
            </a:br>
            <a:endParaRPr lang="en-US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147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 hätt ich tausend Zungen nur(Lyngham)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 hätt ich tausend Zungen nur(Lyngham)</dc:title>
  <dc:creator>FRONT</dc:creator>
  <cp:lastModifiedBy>FRONT</cp:lastModifiedBy>
  <cp:revision>7</cp:revision>
  <dcterms:created xsi:type="dcterms:W3CDTF">2024-06-04T18:06:08Z</dcterms:created>
  <dcterms:modified xsi:type="dcterms:W3CDTF">2024-06-05T13:35:51Z</dcterms:modified>
</cp:coreProperties>
</file>