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84" d="100"/>
          <a:sy n="84" d="100"/>
        </p:scale>
        <p:origin x="-3228" y="-7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A422-33A4-47D4-8AAB-F24D497F3E70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DF4C-6E89-4B8D-BD58-EF08F291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A422-33A4-47D4-8AAB-F24D497F3E70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DF4C-6E89-4B8D-BD58-EF08F291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A422-33A4-47D4-8AAB-F24D497F3E70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DF4C-6E89-4B8D-BD58-EF08F291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A422-33A4-47D4-8AAB-F24D497F3E70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DF4C-6E89-4B8D-BD58-EF08F291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A422-33A4-47D4-8AAB-F24D497F3E70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DF4C-6E89-4B8D-BD58-EF08F291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A422-33A4-47D4-8AAB-F24D497F3E70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DF4C-6E89-4B8D-BD58-EF08F291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A422-33A4-47D4-8AAB-F24D497F3E70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DF4C-6E89-4B8D-BD58-EF08F291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A422-33A4-47D4-8AAB-F24D497F3E70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DF4C-6E89-4B8D-BD58-EF08F291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A422-33A4-47D4-8AAB-F24D497F3E70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DF4C-6E89-4B8D-BD58-EF08F291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A422-33A4-47D4-8AAB-F24D497F3E70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DF4C-6E89-4B8D-BD58-EF08F291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CA422-33A4-47D4-8AAB-F24D497F3E70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0DF4C-6E89-4B8D-BD58-EF08F291727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0CA422-33A4-47D4-8AAB-F24D497F3E70}" type="datetimeFigureOut">
              <a:rPr lang="en-US" smtClean="0"/>
              <a:pPr/>
              <a:t>6/10/2024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0DF4C-6E89-4B8D-BD58-EF08F291727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그 크신 하나님의 사랑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y fitiavan'ny Mpaha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0"/>
            <a:ext cx="52578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Ny</a:t>
            </a:r>
            <a:r>
              <a:rPr lang="en-US" b="1" dirty="0"/>
              <a:t> </a:t>
            </a:r>
            <a:r>
              <a:rPr lang="en-US" b="1" dirty="0" err="1"/>
              <a:t>fitiavan'ny</a:t>
            </a:r>
            <a:r>
              <a:rPr lang="en-US" b="1" dirty="0"/>
              <a:t> </a:t>
            </a:r>
            <a:r>
              <a:rPr lang="en-US" b="1" dirty="0" err="1" smtClean="0"/>
              <a:t>Mpahary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685800"/>
            <a:ext cx="2438400" cy="5181600"/>
          </a:xfrm>
        </p:spPr>
        <p:txBody>
          <a:bodyPr numCol="1">
            <a:noAutofit/>
          </a:bodyPr>
          <a:lstStyle/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fitiavan’ny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Mpahary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takatra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heverina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Hatraoy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an-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dapany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izany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ren’ny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farahidiny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zanaka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malalany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Nirahin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-dray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tety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Hijaly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hanavotra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Antsika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nania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Ny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fitiavan’ny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Mpahary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Antsika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olony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Dia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indrafo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tsy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hita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lany</a:t>
            </a:r>
            <a:endParaRPr lang="en-US" sz="14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Mandrakizay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doria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Mihelina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androntsika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Miova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rehetra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izao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maro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Nandà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famonjena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Tsy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hahavita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izany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soratra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amin’i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Jehovah 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Ray,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izay</a:t>
            </a:r>
            <a:r>
              <a:rPr 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be </a:t>
            </a:r>
            <a:r>
              <a:rPr lang="en-US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fitiavana</a:t>
            </a:r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75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Ny fitiavan'ny Mpahary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Ny fitiavan'ny Mpahary malagasy</dc:title>
  <dc:creator>FRONT</dc:creator>
  <cp:lastModifiedBy>FRONT</cp:lastModifiedBy>
  <cp:revision>9</cp:revision>
  <dcterms:created xsi:type="dcterms:W3CDTF">2024-06-07T15:06:14Z</dcterms:created>
  <dcterms:modified xsi:type="dcterms:W3CDTF">2024-06-10T14:43:44Z</dcterms:modified>
</cp:coreProperties>
</file>