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F1740-5F45-47CE-9B8E-CBEBDE7EF403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BBD65-9BCC-4777-B3E8-D4E8F331BF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meitaji Mwoko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2672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Nmeitaji</a:t>
            </a:r>
            <a:r>
              <a:rPr lang="en-US" b="1" dirty="0" smtClean="0"/>
              <a:t> </a:t>
            </a:r>
            <a:r>
              <a:rPr lang="en-US" b="1" dirty="0" err="1" smtClean="0"/>
              <a:t>Mwokozi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83820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Nimehitaji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Kunizunguka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Hofu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rohoni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Aniongoza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tena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Sitanung'unika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Nimfuate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daima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Nimehitaji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Atanifufusha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hawawezi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Nimehitaji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Mwendoni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vita.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Nimehitaji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Kiongozi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jicho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aniongoze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Ni'fike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Nmeitaji Mwokozi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Nmeitaji Mwokozi </dc:title>
  <dc:creator>FRONT</dc:creator>
  <cp:lastModifiedBy>FRONT</cp:lastModifiedBy>
  <cp:revision>13</cp:revision>
  <dcterms:created xsi:type="dcterms:W3CDTF">2024-06-14T00:59:41Z</dcterms:created>
  <dcterms:modified xsi:type="dcterms:W3CDTF">2024-06-17T15:44:58Z</dcterms:modified>
</cp:coreProperties>
</file>