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3547-693B-4A8B-BE4B-974D7ABE1884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CCF81-81FB-4830-A325-AFDEFF1E6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3547-693B-4A8B-BE4B-974D7ABE1884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CCF81-81FB-4830-A325-AFDEFF1E6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3547-693B-4A8B-BE4B-974D7ABE1884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CCF81-81FB-4830-A325-AFDEFF1E6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3547-693B-4A8B-BE4B-974D7ABE1884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CCF81-81FB-4830-A325-AFDEFF1E6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3547-693B-4A8B-BE4B-974D7ABE1884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CCF81-81FB-4830-A325-AFDEFF1E6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3547-693B-4A8B-BE4B-974D7ABE1884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CCF81-81FB-4830-A325-AFDEFF1E6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3547-693B-4A8B-BE4B-974D7ABE1884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CCF81-81FB-4830-A325-AFDEFF1E6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3547-693B-4A8B-BE4B-974D7ABE1884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CCF81-81FB-4830-A325-AFDEFF1E6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3547-693B-4A8B-BE4B-974D7ABE1884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CCF81-81FB-4830-A325-AFDEFF1E6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3547-693B-4A8B-BE4B-974D7ABE1884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CCF81-81FB-4830-A325-AFDEFF1E6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63547-693B-4A8B-BE4B-974D7ABE1884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4CCF81-81FB-4830-A325-AFDEFF1E6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F63547-693B-4A8B-BE4B-974D7ABE1884}" type="datetimeFigureOut">
              <a:rPr lang="en-US" smtClean="0"/>
              <a:pPr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4CCF81-81FB-4830-A325-AFDEFF1E63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Savior with Me.pn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meitaji Mwokoz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52400"/>
            <a:ext cx="5486400" cy="4571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Ndakugomba</a:t>
            </a:r>
            <a:r>
              <a:rPr lang="en-US" b="1" dirty="0" smtClean="0"/>
              <a:t> </a:t>
            </a:r>
            <a:r>
              <a:rPr lang="en-US" b="1" dirty="0" err="1" smtClean="0"/>
              <a:t>Mukiza</a:t>
            </a:r>
            <a:r>
              <a:rPr lang="en-US" b="1" dirty="0" smtClean="0"/>
              <a:t> </a:t>
            </a:r>
            <a:r>
              <a:rPr lang="en-US" b="1" dirty="0" smtClean="0"/>
              <a:t>we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914400"/>
            <a:ext cx="8915400" cy="5791200"/>
          </a:xfrm>
        </p:spPr>
        <p:txBody>
          <a:bodyPr numCol="2">
            <a:norm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Ndakugomba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Mukiza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we.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mbasha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kwijana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Nifuza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k’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umpora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hafi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Ukaj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urankomeza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Sinzogir</a:t>
            </a:r>
            <a:r>
              <a:rPr lang="en-US" sz="2000" b="1" dirty="0" smtClean="0">
                <a:solidFill>
                  <a:srgbClr val="FF0000"/>
                </a:solidFill>
              </a:rPr>
              <a:t>' </a:t>
            </a:r>
            <a:r>
              <a:rPr lang="en-US" sz="2000" b="1" dirty="0" err="1" smtClean="0">
                <a:solidFill>
                  <a:srgbClr val="FF0000"/>
                </a:solidFill>
              </a:rPr>
              <a:t>ico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ntinya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Yesu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  <a:r>
              <a:rPr lang="en-US" sz="2000" b="1" dirty="0" err="1" smtClean="0">
                <a:solidFill>
                  <a:srgbClr val="FF0000"/>
                </a:solidFill>
              </a:rPr>
              <a:t>njan</a:t>
            </a:r>
            <a:r>
              <a:rPr lang="en-US" sz="2000" b="1" dirty="0" smtClean="0">
                <a:solidFill>
                  <a:srgbClr val="FF0000"/>
                </a:solidFill>
              </a:rPr>
              <a:t>’ ah' </a:t>
            </a:r>
            <a:r>
              <a:rPr lang="en-US" sz="2000" b="1" dirty="0" err="1" smtClean="0">
                <a:solidFill>
                  <a:srgbClr val="FF0000"/>
                </a:solidFill>
              </a:rPr>
              <a:t>ugombo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Nta</a:t>
            </a:r>
            <a:r>
              <a:rPr lang="en-US" sz="2000" b="1" dirty="0" smtClean="0">
                <a:solidFill>
                  <a:srgbClr val="FF0000"/>
                </a:solidFill>
              </a:rPr>
              <a:t> ho </a:t>
            </a:r>
            <a:r>
              <a:rPr lang="en-US" sz="2000" b="1" dirty="0" err="1" smtClean="0">
                <a:solidFill>
                  <a:srgbClr val="FF0000"/>
                </a:solidFill>
              </a:rPr>
              <a:t>nzogenda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</a:rPr>
              <a:t>ngimira</a:t>
            </a:r>
            <a:r>
              <a:rPr lang="en-US" sz="20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rgbClr val="FF0000"/>
                </a:solidFill>
              </a:rPr>
              <a:t>Ngukurikir</a:t>
            </a:r>
            <a:r>
              <a:rPr lang="en-US" sz="2000" b="1" dirty="0" smtClean="0">
                <a:solidFill>
                  <a:srgbClr val="FF0000"/>
                </a:solidFill>
              </a:rPr>
              <a:t>' ah' </a:t>
            </a:r>
            <a:r>
              <a:rPr lang="en-US" sz="2000" b="1" dirty="0" err="1" smtClean="0">
                <a:solidFill>
                  <a:srgbClr val="FF0000"/>
                </a:solidFill>
              </a:rPr>
              <a:t>uja</a:t>
            </a:r>
            <a:r>
              <a:rPr lang="en-US" sz="20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Ndakugomba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Mukiza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we,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Ndiyoroheje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cane,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wewe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gus'undemesha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wundi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mbizigako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Ndakugomba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Mukiza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we,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isegenya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vyago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no mu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vyiza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Ndakugomba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Mukiza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we,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Undongore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nzira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Nshitsa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kuri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Yorodani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Utek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urunjabutse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106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Ndakugomba Mukiza we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Ndakugomba Mukiza we Kinyarwanda </dc:title>
  <dc:creator>FRONT</dc:creator>
  <cp:lastModifiedBy>FRONT</cp:lastModifiedBy>
  <cp:revision>5</cp:revision>
  <dcterms:created xsi:type="dcterms:W3CDTF">2024-06-13T23:42:08Z</dcterms:created>
  <dcterms:modified xsi:type="dcterms:W3CDTF">2024-06-18T15:34:47Z</dcterms:modified>
</cp:coreProperties>
</file>