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3E34-CC59-4AF7-BDEE-360696398DDA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49B82-4D3C-40C7-80B6-83ED3DF834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Kita, O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Mahal</a:t>
            </a:r>
            <a:r>
              <a:rPr lang="en-US" b="1" dirty="0" smtClean="0"/>
              <a:t> Kita, O </a:t>
            </a:r>
            <a:r>
              <a:rPr lang="en-US" b="1" dirty="0" err="1" smtClean="0"/>
              <a:t>Panginoon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4343400" cy="2209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Kita, oh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Iyo'y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oh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pagpupuri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Mahal Kita, O Panginoon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Mahal Kita O Panginoon filipino</dc:title>
  <dc:creator>FRONT</dc:creator>
  <cp:lastModifiedBy>FRONT</cp:lastModifiedBy>
  <cp:revision>6</cp:revision>
  <dcterms:created xsi:type="dcterms:W3CDTF">2024-06-18T19:35:32Z</dcterms:created>
  <dcterms:modified xsi:type="dcterms:W3CDTF">2024-06-25T15:04:38Z</dcterms:modified>
</cp:coreProperties>
</file>