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9E56F-42CE-4E82-9FBC-734F81CA12DB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4D92E-4827-4427-82C6-67A05ACC2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perlukan Juruselamat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Kuperlukan</a:t>
            </a:r>
            <a:r>
              <a:rPr lang="en-US" b="1" dirty="0" smtClean="0"/>
              <a:t> </a:t>
            </a:r>
            <a:r>
              <a:rPr lang="en-US" b="1" dirty="0" err="1" smtClean="0"/>
              <a:t>Juruselamat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19200"/>
            <a:ext cx="49530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Kuperlukan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merasakan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Maka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jiwaku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teduh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takut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gentar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menuntun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tiada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mengeluh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Kuperlukan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menguatkan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bandingnya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Kuperlukan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dibimbing-Nya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melintasi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Yordan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hantar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Kuperlukan Juruselamat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Kuperlukan Juruselamat indonesia</dc:title>
  <dc:creator>FRONT</dc:creator>
  <cp:lastModifiedBy>FRONT</cp:lastModifiedBy>
  <cp:revision>6</cp:revision>
  <dcterms:created xsi:type="dcterms:W3CDTF">2024-06-15T00:58:57Z</dcterms:created>
  <dcterms:modified xsi:type="dcterms:W3CDTF">2024-06-18T15:21:40Z</dcterms:modified>
</cp:coreProperties>
</file>