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2406A-F727-410B-A16B-3B82C07DCE6B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72C77-BCD0-4CD3-B65E-EB84476AE5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 neviem, prečo milosti zdro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Ja neviem, prečo milosti </a:t>
            </a:r>
            <a:r>
              <a:rPr lang="fi-FI" b="1" dirty="0" smtClean="0"/>
              <a:t>zdroj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838200"/>
            <a:ext cx="74676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prečo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milosti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otvoril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prečo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vyvolil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Refrén</a:t>
            </a:r>
            <a:r>
              <a:rPr lang="en-US" sz="1400" b="1" dirty="0" smtClean="0">
                <a:solidFill>
                  <a:srgbClr val="FF0000"/>
                </a:solidFill>
              </a:rPr>
              <a:t>: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Ale </a:t>
            </a:r>
            <a:r>
              <a:rPr lang="en-US" sz="1400" b="1" dirty="0" err="1" smtClean="0">
                <a:solidFill>
                  <a:srgbClr val="FF0000"/>
                </a:solidFill>
              </a:rPr>
              <a:t>komu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uveril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som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viem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presvedčený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som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že</a:t>
            </a:r>
            <a:r>
              <a:rPr lang="en-US" sz="1400" b="1" dirty="0" smtClean="0">
                <a:solidFill>
                  <a:srgbClr val="FF0000"/>
                </a:solidFill>
              </a:rPr>
              <a:t> On je </a:t>
            </a:r>
            <a:r>
              <a:rPr lang="en-US" sz="1400" b="1" dirty="0" err="1" smtClean="0">
                <a:solidFill>
                  <a:srgbClr val="FF0000"/>
                </a:solidFill>
              </a:rPr>
              <a:t>mocný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ma </a:t>
            </a:r>
            <a:r>
              <a:rPr lang="en-US" sz="1400" b="1" dirty="0" err="1" smtClean="0">
                <a:solidFill>
                  <a:srgbClr val="FF0000"/>
                </a:solidFill>
              </a:rPr>
              <a:t>sebe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zachovať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verným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až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kým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príde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Jeho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deň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k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požehnal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Slovo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dôverou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vyvolal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človeka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hriechov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usvedčí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zjaví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vylieči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určený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bôľ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jasné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úzkosti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kým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uzriem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poludnia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príde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dolinou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vítať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 neviem, prečo milosti zdroj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neviem, prečo milosti zdroj polish</dc:title>
  <dc:creator>FRONT</dc:creator>
  <cp:lastModifiedBy>FRONT</cp:lastModifiedBy>
  <cp:revision>3</cp:revision>
  <dcterms:created xsi:type="dcterms:W3CDTF">2024-06-05T22:56:08Z</dcterms:created>
  <dcterms:modified xsi:type="dcterms:W3CDTF">2024-06-07T12:43:29Z</dcterms:modified>
</cp:coreProperties>
</file>