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1835-885A-4457-B444-03D675C278DE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8BF81-CF1E-4E39-AE30-3B61D27C0C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ten kegyében nem tud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Isten</a:t>
            </a:r>
            <a:r>
              <a:rPr lang="en-US" b="1" dirty="0" smtClean="0"/>
              <a:t> </a:t>
            </a:r>
            <a:r>
              <a:rPr lang="en-US" b="1" dirty="0" err="1" smtClean="0"/>
              <a:t>kegyében</a:t>
            </a:r>
            <a:r>
              <a:rPr lang="en-US" b="1" dirty="0" smtClean="0"/>
              <a:t> </a:t>
            </a:r>
            <a:r>
              <a:rPr lang="en-US" b="1" dirty="0" err="1" smtClean="0"/>
              <a:t>nem</a:t>
            </a:r>
            <a:r>
              <a:rPr lang="en-US" b="1" dirty="0" smtClean="0"/>
              <a:t> </a:t>
            </a:r>
            <a:r>
              <a:rPr lang="en-US" b="1" dirty="0" err="1" smtClean="0"/>
              <a:t>tudom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7315200" cy="4572000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kegyében nem tudom,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Részes, hogyan levék.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Megváltva, óh mért lettem én,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oly bűnös valék.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Kar: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De azt tudom, kiben hiszek jól!           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És nem szakaszt el Tőle semmi sem,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Megadja örök részemet,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Mikor el fog jönni Ő.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 nem tudom miként adott,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nékem hitet,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igéje lelkem kínjait,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Miként szüntette meg?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tudom, hogy mily sok öröm,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 mennyi fájdalom.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Lesz még osztályrészem nekem,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földi utamon?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 nem tudom, mikor jön el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Úr, milyen hamar.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Halállal hív-e majd haza,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 angyal ajkival?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Isten kegyében nem tudom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Isten kegyében nem tudom</dc:title>
  <dc:creator>FRONT</dc:creator>
  <cp:lastModifiedBy>FRONT</cp:lastModifiedBy>
  <cp:revision>8</cp:revision>
  <dcterms:created xsi:type="dcterms:W3CDTF">2024-06-05T18:23:03Z</dcterms:created>
  <dcterms:modified xsi:type="dcterms:W3CDTF">2024-06-08T17:11:02Z</dcterms:modified>
</cp:coreProperties>
</file>