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4088-F383-4EEA-9E88-912F1EFEB40E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F82F-8817-4430-A131-4F2729E15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4088-F383-4EEA-9E88-912F1EFEB40E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F82F-8817-4430-A131-4F2729E15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4088-F383-4EEA-9E88-912F1EFEB40E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F82F-8817-4430-A131-4F2729E15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4088-F383-4EEA-9E88-912F1EFEB40E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F82F-8817-4430-A131-4F2729E15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4088-F383-4EEA-9E88-912F1EFEB40E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F82F-8817-4430-A131-4F2729E15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4088-F383-4EEA-9E88-912F1EFEB40E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F82F-8817-4430-A131-4F2729E15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4088-F383-4EEA-9E88-912F1EFEB40E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F82F-8817-4430-A131-4F2729E15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4088-F383-4EEA-9E88-912F1EFEB40E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F82F-8817-4430-A131-4F2729E15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4088-F383-4EEA-9E88-912F1EFEB40E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F82F-8817-4430-A131-4F2729E15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4088-F383-4EEA-9E88-912F1EFEB40E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F82F-8817-4430-A131-4F2729E15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4088-F383-4EEA-9E88-912F1EFEB40E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F82F-8817-4430-A131-4F2729E15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C4088-F383-4EEA-9E88-912F1EFEB40E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0F82F-8817-4430-A131-4F2729E15B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크신 하나님의 사랑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tártalan és mérhetet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"/>
            <a:ext cx="59436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Határtalan</a:t>
            </a:r>
            <a:r>
              <a:rPr lang="en-US" b="1" dirty="0" smtClean="0"/>
              <a:t> </a:t>
            </a:r>
            <a:r>
              <a:rPr lang="en-US" b="1" dirty="0" err="1" smtClean="0"/>
              <a:t>és</a:t>
            </a:r>
            <a:r>
              <a:rPr lang="en-US" b="1" dirty="0" smtClean="0"/>
              <a:t> </a:t>
            </a:r>
            <a:r>
              <a:rPr lang="en-US" b="1" dirty="0" err="1" smtClean="0"/>
              <a:t>mérhetetlen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066800"/>
            <a:ext cx="6400800" cy="4724400"/>
          </a:xfrm>
        </p:spPr>
        <p:txBody>
          <a:bodyPr numCol="2">
            <a:noAutofit/>
          </a:bodyPr>
          <a:lstStyle/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Határtalan és mérhetetlen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 Isten nagy szeretete,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Mert feljebb ér a csillagoknál,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elhat a tenger mélyére.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Oly mélyre vont a vétekzsold,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Jézus értünk halt,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bűn gyötört és összetört,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Jézus békét ad.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Ó, Szeretet, te gazdag,</a:t>
            </a: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mély, örökre légy áldott!</a:t>
            </a: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Téged dicsér az angyalkar</a:t>
            </a: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és minden megváltott.</a:t>
            </a:r>
          </a:p>
          <a:p>
            <a:pPr algn="l"/>
            <a:endParaRPr lang="hu-H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minden tenger tinta volna,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az égnek boltja pergamen,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napsugár egy költő tolla,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ihlet alatt kézbe vesz;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Dics Istennek, Ő úgy szeret,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bár tenger kifogyhat,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Oly nagy a tér, rajt' el nem fér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jónak himnusza.</a:t>
            </a:r>
          </a:p>
          <a:p>
            <a:pPr algn="l"/>
            <a:endParaRPr lang="hu-H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Elmúlik egyszer minden itt lenn,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lehullnak majd a csillagok,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Amikor Isten egy szavára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eltűnnek mind a láthatók.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Mily drága szó e legfőbb jó,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 megmarad végig,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Ő hű marad, és el nem hagy,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felviszen az égig.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159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Határtalan és mérhetetlen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Isten szerelme, ö nagyobb Hungary</dc:title>
  <dc:creator>FRONT</dc:creator>
  <cp:lastModifiedBy>FRONT</cp:lastModifiedBy>
  <cp:revision>6</cp:revision>
  <dcterms:created xsi:type="dcterms:W3CDTF">2024-04-19T14:11:31Z</dcterms:created>
  <dcterms:modified xsi:type="dcterms:W3CDTF">2024-06-09T18:27:37Z</dcterms:modified>
</cp:coreProperties>
</file>