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2DE3-95E1-4B0A-ABF1-DBBC8D2F1AB2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E5CC5-7960-4C33-8B70-167F1DAABC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2DE3-95E1-4B0A-ABF1-DBBC8D2F1AB2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E5CC5-7960-4C33-8B70-167F1DAABC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2DE3-95E1-4B0A-ABF1-DBBC8D2F1AB2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E5CC5-7960-4C33-8B70-167F1DAABC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2DE3-95E1-4B0A-ABF1-DBBC8D2F1AB2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E5CC5-7960-4C33-8B70-167F1DAABC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2DE3-95E1-4B0A-ABF1-DBBC8D2F1AB2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E5CC5-7960-4C33-8B70-167F1DAABC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2DE3-95E1-4B0A-ABF1-DBBC8D2F1AB2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E5CC5-7960-4C33-8B70-167F1DAABC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2DE3-95E1-4B0A-ABF1-DBBC8D2F1AB2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E5CC5-7960-4C33-8B70-167F1DAABC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2DE3-95E1-4B0A-ABF1-DBBC8D2F1AB2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E5CC5-7960-4C33-8B70-167F1DAABC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2DE3-95E1-4B0A-ABF1-DBBC8D2F1AB2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E5CC5-7960-4C33-8B70-167F1DAABC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2DE3-95E1-4B0A-ABF1-DBBC8D2F1AB2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E5CC5-7960-4C33-8B70-167F1DAABC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B2DE3-95E1-4B0A-ABF1-DBBC8D2F1AB2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CE5CC5-7960-4C33-8B70-167F1DAABC5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B2DE3-95E1-4B0A-ABF1-DBBC8D2F1AB2}" type="datetimeFigureOut">
              <a:rPr lang="en-US" smtClean="0"/>
              <a:pPr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CE5CC5-7960-4C33-8B70-167F1DAABC5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for a thousand tongues to sing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mi ’Ba N’ Egberun Ahon(Lydia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1538" y="214290"/>
            <a:ext cx="6929486" cy="428628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Emi ’Ba N’ Egberun Ahon</a:t>
            </a:r>
            <a:r>
              <a:rPr lang="en-US" b="1" dirty="0" smtClean="0"/>
              <a:t>(Lydia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52" y="928670"/>
            <a:ext cx="7264896" cy="4857784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E mi 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n’egberun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ahon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Fun ‘yin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Olugbala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Olorun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Oba mi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Isegun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Ore Re.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d’ayo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banuje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tan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Orin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l’eti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elese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at’ilera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agbara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onde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sile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Eje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le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w’eleri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Eje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fun mi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gb’ohun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titun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Onirobinujeje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y’ayo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Otosi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gbagbo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korin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Aditi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gbohun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Afoju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Olugbala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Ayaro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f’ayo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6. Baba mi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at’olorun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mi,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Fun mi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‘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ranwo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 le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gbogbo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aiye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oruko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131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Emi ’Ba N’ Egberun Ahon(Lydia)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Emi Iba L'egberun Ahon</dc:title>
  <dc:creator>mary</dc:creator>
  <cp:lastModifiedBy>FRONT</cp:lastModifiedBy>
  <cp:revision>11</cp:revision>
  <dcterms:created xsi:type="dcterms:W3CDTF">2020-11-02T14:42:08Z</dcterms:created>
  <dcterms:modified xsi:type="dcterms:W3CDTF">2024-06-06T13:57:25Z</dcterms:modified>
</cp:coreProperties>
</file>