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3232F-22BC-4983-AAC3-F3FE45FDE10B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6A982-3050-4C12-9FCF-2C9951EA5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Name I Love to Hea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76201"/>
            <a:ext cx="7162800" cy="45720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Den Namen Hör Ich Gar So Gern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685800"/>
            <a:ext cx="6019800" cy="38100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 Den Namen hör ich gar so gern,ich spreche gern von ihm;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er tönt wie Musik aus der Fern.O ja, ich liebe ihn!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Ja, ich liebe Jesus; ja, ich liebe Jesus;</a:t>
            </a:r>
          </a:p>
          <a:p>
            <a:pPr algn="l"/>
            <a:r>
              <a:rPr lang="de-DE" sz="1600" b="1" smtClean="0">
                <a:solidFill>
                  <a:srgbClr val="FF0000"/>
                </a:solidFill>
              </a:rPr>
              <a:t>ja</a:t>
            </a:r>
            <a:r>
              <a:rPr lang="de-DE" sz="1600" b="1" dirty="0" smtClean="0">
                <a:solidFill>
                  <a:srgbClr val="FF0000"/>
                </a:solidFill>
              </a:rPr>
              <a:t>, ich liebe Jesus, weil Er mich so geliebt!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</a:t>
            </a:r>
            <a:r>
              <a:rPr lang="de-DE" sz="1600" b="1" dirty="0" smtClean="0">
                <a:solidFill>
                  <a:schemeClr val="bg1"/>
                </a:solidFill>
              </a:rPr>
              <a:t>. Er redet von des Heilands Tod,vom Kreuz, woran Er starb;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er spricht von Seinem teuren Blut, womit Er mich erwarb.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Er sagt mir, was der Vater hat für jeden Tag bereit;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und geh ich auch durchs dunkle Tal, er führt zur Herrlichkeit.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4. Er sagt mir, daß ein liebend Herz  all meine Sorgen kennt.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Er trägt mit mir an jedem Schmerz, und nichts von Ihm mich trennt</a:t>
            </a:r>
            <a:r>
              <a:rPr lang="de-DE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 Namen Hör Ich Gar So Gern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Namen Hör Ich Gar So Gern  german</dc:title>
  <dc:creator>FRONT</dc:creator>
  <cp:lastModifiedBy>FRONT</cp:lastModifiedBy>
  <cp:revision>5</cp:revision>
  <dcterms:created xsi:type="dcterms:W3CDTF">2024-06-25T17:08:44Z</dcterms:created>
  <dcterms:modified xsi:type="dcterms:W3CDTF">2024-06-27T14:22:45Z</dcterms:modified>
</cp:coreProperties>
</file>