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547CE-5C9F-48E2-A654-5AD831080C37}" type="datetimeFigureOut">
              <a:rPr lang="en-US" smtClean="0"/>
              <a:pPr/>
              <a:t>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E6A6-EE7D-4A8D-A2B0-9CA99169AC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cę o Jezusie moim śpiewa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1"/>
            <a:ext cx="6572296" cy="35716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Chcę o Jezusie moim </a:t>
            </a:r>
            <a:r>
              <a:rPr lang="pl-PL" b="1" dirty="0" smtClean="0"/>
              <a:t>śpiewać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500042"/>
            <a:ext cx="3929090" cy="3709998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Chcę o Jezusie moim śpiewać,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Wysławiać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wielką Jego moc,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Śpiewać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Jego mękach gorzkich,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których zwyciężył śmierci noc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Wysławiajcie mego Jezusa,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Miłość i wielką Jego moc,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Nućcie o Jego mękach gorzkich,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W których zwyciężył śmierci noc</a:t>
            </a:r>
            <a:r>
              <a:rPr lang="pl-PL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pl-PL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Chcę cudownego ja wysławić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Grzeszników Przyjaciela w głos.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bogiem łaskawie mię pojednał,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Światło niebieskie w duszę wniósł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Drogiego Zbawcę chcę uwielbiać;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jest ów niezliczony Wódz.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Zwycięsko Swoich przeprowadzi,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Grzech, śmierć i piekło da im zmóc.</a:t>
            </a:r>
            <a:endParaRPr lang="en-US" sz="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Chcę o Jezusie moim śpiewać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Chcę o Jezusie moim ṡpiewać</dc:title>
  <dc:creator>mary</dc:creator>
  <cp:lastModifiedBy>FRONT</cp:lastModifiedBy>
  <cp:revision>8</cp:revision>
  <dcterms:created xsi:type="dcterms:W3CDTF">2023-10-10T14:18:05Z</dcterms:created>
  <dcterms:modified xsi:type="dcterms:W3CDTF">2024-06-12T14:19:12Z</dcterms:modified>
</cp:coreProperties>
</file>