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004E-4F78-42ED-9C12-3EF624032BD1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8A07B-A24D-4791-BCEA-DBC97352A8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mok daydiay pinat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0"/>
            <a:ext cx="5429288" cy="64291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Ammok</a:t>
            </a:r>
            <a:r>
              <a:rPr lang="en-US" b="1" dirty="0" smtClean="0"/>
              <a:t> </a:t>
            </a:r>
            <a:r>
              <a:rPr lang="en-US" b="1" dirty="0" err="1" smtClean="0"/>
              <a:t>daydiay</a:t>
            </a:r>
            <a:r>
              <a:rPr lang="en-US" b="1" dirty="0" smtClean="0"/>
              <a:t> </a:t>
            </a:r>
            <a:r>
              <a:rPr lang="en-US" b="1" dirty="0" err="1" smtClean="0"/>
              <a:t>pinatik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785794"/>
            <a:ext cx="8572528" cy="465807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Impaayna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mabusbos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insalakannak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Ngem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ammok</a:t>
            </a:r>
            <a:r>
              <a:rPr lang="en-US" sz="1600" b="1" dirty="0" smtClean="0">
                <a:solidFill>
                  <a:srgbClr val="FF0000"/>
                </a:solidFill>
              </a:rPr>
              <a:t> met </a:t>
            </a:r>
            <a:r>
              <a:rPr lang="en-US" sz="1600" b="1" dirty="0" err="1" smtClean="0">
                <a:solidFill>
                  <a:srgbClr val="FF0000"/>
                </a:solidFill>
              </a:rPr>
              <a:t>daydiay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pinatik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namnamaek</a:t>
            </a:r>
            <a:r>
              <a:rPr lang="en-US" sz="1600" b="1" dirty="0" smtClean="0">
                <a:solidFill>
                  <a:srgbClr val="FF0000"/>
                </a:solidFill>
              </a:rPr>
              <a:t>, A </a:t>
            </a:r>
            <a:r>
              <a:rPr lang="en-US" sz="1600" b="1" dirty="0" err="1" smtClean="0">
                <a:solidFill>
                  <a:srgbClr val="FF0000"/>
                </a:solidFill>
              </a:rPr>
              <a:t>mabalinna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idulin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salakniban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Aginggat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panungpalan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intedna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mangispal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napateg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talnat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yegna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maawatan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kasano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Espiritu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Balbaliwanna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Agtulnog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Cristo.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ammo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Apo,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mapanakto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sumabat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agurayak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Ammok daydiay pinatik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Ammok daydiay pinatik</dc:title>
  <dc:creator>mary</dc:creator>
  <cp:lastModifiedBy>FRONT</cp:lastModifiedBy>
  <cp:revision>12</cp:revision>
  <dcterms:created xsi:type="dcterms:W3CDTF">2022-07-01T17:03:42Z</dcterms:created>
  <dcterms:modified xsi:type="dcterms:W3CDTF">2024-06-08T16:59:13Z</dcterms:modified>
</cp:coreProperties>
</file>