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53AE3-B578-4867-9998-BDFCDB5B655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D43AB-7E62-404D-B262-BE9896439E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イエスはわがいの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399"/>
            <a:ext cx="4572000" cy="533401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イエスはわがいのち</a:t>
            </a:r>
            <a:endParaRPr lang="ja-JP" alt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4876800" cy="5486400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イエスはわがいのち　また喜び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すべてのすべてぞ　われにとりて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悲しめるときは　慰め励ます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世にただひとりの友ぞ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イエスは火の如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ごと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　試みにも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勝たせて恵みを　さらに賜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たま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日々なす業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わざ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　祝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しゅく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して実りを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豊かになし給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たも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う友ぞ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イエスはかくわれに　真実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なるを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忘れまつる日の　などあるべき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御旨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みむね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をかしこみ　御業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みわざ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を励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はげ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みて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も世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も従い仕えん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イエスは誰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たれ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よりも　勝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まさ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る友ぞ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世に生くる限り　われは頼らん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世を去りて後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のち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　永遠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とこしなえ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までも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変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かわ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らぬ愛もて頼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イエスはわがいのち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イエスはわがすべて </dc:title>
  <dc:creator>FRONT</dc:creator>
  <cp:lastModifiedBy>FRONT</cp:lastModifiedBy>
  <cp:revision>6</cp:revision>
  <dcterms:created xsi:type="dcterms:W3CDTF">2024-05-11T00:11:05Z</dcterms:created>
  <dcterms:modified xsi:type="dcterms:W3CDTF">2024-05-11T14:18:04Z</dcterms:modified>
</cp:coreProperties>
</file>