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ACBC-FDC0-46AE-BF19-70EBDE26C7A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06C6B-0361-4239-8471-C75E58B3E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ฉันตัดสินใจแล้ว จะตาม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/>
              <a:t>ฉันตัดสินใจแล้ว จะตามพระเยซู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3810000" cy="43434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ตัดสินใจแล้ว จะตามพระเยซู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ฉันตัดสินใจแล้ว จะตามพระเยซู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ฉันตัดสินใจแล้ว จะตามพระเยซู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ไม่หันกลับเลย ไม่หันกลับเลย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แม้ใครไม่ไปด้วย ฉันก็จะตามไป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แม้ใครไม่ไปด้วย ฉันก็จะตามไป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แม้ใครไม่ไปด้วย ฉันก็จะตามไป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ไม่หันกลับเลย ไม่หันกลับเลย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กางเขน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อยู่เบื้องหน้า ทิ้งโลกไว้เบื้องหลัง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กางเขนอยู่เบื้องหน้า ทิ้งโลกไว้เบื้องหลัง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กางเขนอยู่เบื้องหน้า ทิ้งโลกไว้เบื้องหลัง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ไม่หันกลับเลย ไม่หันกลับเลย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ฉันตัดสินใจแล้ว จะตามพระเยซู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ฉันตัดสินใจแล้ว จะตามพระเยซู</dc:title>
  <dc:creator>FRONT</dc:creator>
  <cp:lastModifiedBy>FRONT</cp:lastModifiedBy>
  <cp:revision>11</cp:revision>
  <dcterms:created xsi:type="dcterms:W3CDTF">2024-05-24T19:44:28Z</dcterms:created>
  <dcterms:modified xsi:type="dcterms:W3CDTF">2024-05-26T22:05:36Z</dcterms:modified>
</cp:coreProperties>
</file>