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FB56-80B3-47A6-9438-EE91380E7C24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1AD8B-ED6E-4AE8-BC0B-CF669BD527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มาเปล่งเสียง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จงมาเปล่งเสียง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129540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 พระศิลา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ไม่มีผู้ใดเปรียบพระองค์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ทุกวันเวลา ชั่วชีวิตข้า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จะซ้องสรรเสริญพระนามเกรียงไกร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พระบิดา พระกำลัง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พระผู้เล้าโลมยามอ่อนล้า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ทุกคนในหล้าพร้อมกับตัวข้า </a:t>
            </a:r>
          </a:p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ขอซ้องสาธุการนิรันดร์ 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จงมาเปล่งเสียง โอ้ สิ่งสรรพทั่วโลกา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ถวายบทเพลงต่อพระพักตร์จอมโยธา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ภูเขาสายน้ำแสนชื่นบานร้องเพลง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ยอพระนามของพระองค์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สรรเสริญพระนาม พระผู้ทรงสร้างโลกา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ถวายเกียรติพระองค์ ผู้ทรงรักและเมตตา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องค์กษัตราทรงรักษาพระสัญญา นิ</a:t>
            </a:r>
            <a:r>
              <a:rPr lang="th-TH" b="1" dirty="0" smtClean="0">
                <a:solidFill>
                  <a:srgbClr val="FF0000"/>
                </a:solidFill>
              </a:rPr>
              <a:t>รันดร์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จงมาเปล่งเสียง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จงมาเปล่งเสียง</dc:title>
  <dc:creator>FRONT</dc:creator>
  <cp:lastModifiedBy>FRONT</cp:lastModifiedBy>
  <cp:revision>12</cp:revision>
  <dcterms:created xsi:type="dcterms:W3CDTF">2024-05-02T21:27:24Z</dcterms:created>
  <dcterms:modified xsi:type="dcterms:W3CDTF">2024-05-07T14:58:43Z</dcterms:modified>
</cp:coreProperties>
</file>