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F6C-A434-40CB-9D41-F8B08DA077C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098E9-0CBE-40C5-B56E-DF4B014CD8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F6C-A434-40CB-9D41-F8B08DA077C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098E9-0CBE-40C5-B56E-DF4B014CD8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F6C-A434-40CB-9D41-F8B08DA077C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098E9-0CBE-40C5-B56E-DF4B014CD8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F6C-A434-40CB-9D41-F8B08DA077C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098E9-0CBE-40C5-B56E-DF4B014CD8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F6C-A434-40CB-9D41-F8B08DA077C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098E9-0CBE-40C5-B56E-DF4B014CD8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F6C-A434-40CB-9D41-F8B08DA077C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098E9-0CBE-40C5-B56E-DF4B014CD8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F6C-A434-40CB-9D41-F8B08DA077C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098E9-0CBE-40C5-B56E-DF4B014CD8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F6C-A434-40CB-9D41-F8B08DA077C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098E9-0CBE-40C5-B56E-DF4B014CD8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F6C-A434-40CB-9D41-F8B08DA077C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098E9-0CBE-40C5-B56E-DF4B014CD8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F6C-A434-40CB-9D41-F8B08DA077C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098E9-0CBE-40C5-B56E-DF4B014CD8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F6C-A434-40CB-9D41-F8B08DA077C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098E9-0CBE-40C5-B56E-DF4B014CD8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DDF6C-A434-40CB-9D41-F8B08DA077CB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098E9-0CBE-40C5-B56E-DF4B014CD8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vin pinpe pokanura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noAutofit/>
          </a:bodyPr>
          <a:lstStyle/>
          <a:p>
            <a:r>
              <a:rPr lang="en-US" sz="3400" b="1" cap="small" dirty="0" smtClean="0"/>
              <a:t/>
            </a:r>
            <a:br>
              <a:rPr lang="en-US" sz="3400" b="1" cap="small" dirty="0" smtClean="0"/>
            </a:br>
            <a:r>
              <a:rPr lang="ml-IN" sz="3400" b="1" dirty="0" smtClean="0"/>
              <a:t>യേശുവിൻ പിൻപേ പോകാനുറച്ചു</a:t>
            </a:r>
            <a:br>
              <a:rPr lang="ml-IN" sz="3400" b="1" dirty="0" smtClean="0"/>
            </a:br>
            <a:r>
              <a:rPr lang="en-US" sz="3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pinpe</a:t>
            </a:r>
            <a:r>
              <a:rPr lang="en-U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pokanurachu</a:t>
            </a:r>
            <a:r>
              <a:rPr lang="ml-IN" sz="3400" b="1" cap="small" dirty="0"/>
              <a:t/>
            </a:r>
            <a:br>
              <a:rPr lang="ml-IN" sz="3400" b="1" cap="small" dirty="0"/>
            </a:b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209800"/>
            <a:ext cx="11811000" cy="4343400"/>
          </a:xfrm>
        </p:spPr>
        <p:txBody>
          <a:bodyPr numCol="2"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യേശുവിൻ പിൻപെ പോകാനുറച്ചു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യേശുവിൻ പിൻപെ പോകാനുറച്ചു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യേശുവിൻ പിൻപെ പോകാനുറച്ചു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പിൻ മാറാതെ, പിൻഗമിക്കും(2)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ക്രൂശെന്‍റെ മുമ്പിൽ ലോകമെൻ പിൻപിൽ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ക്രൂശെന്‍റെ മുമ്പിൽ ലോകമെൻ പിൻപിൽ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ക്രൂശെന്‍റെ മുമ്പിൽ ലോകമെൻ പിൻപിൽ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പിൻമാറാതെ, പിൻ ഗമിക്കും(2)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എല്ലാരുമെന്നെ കൈവിട്ടെന്നാലും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എല്ലാരുമെന്നെ കൈവിട്ടെന്നാലും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എല്ലാരുമെന്നെ കൈവിട്ടെന്നാലും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പിൻമാറാതെ, പിൻ ഗമിക്കും(2)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pokanurachu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pokanurachu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pokanurachu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Pinmarathe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pingamikkum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(2)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Kroosente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munpil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lokamen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pinpil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Kroosente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munpil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lokamen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pinpil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Kroosente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munpil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lokamen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pinpil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Pinmarathe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pingamikkum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(2)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Ellarumenne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kaivittennaalum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Ellarumenne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kaivittennaalum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Ellarumenne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kaivittennaalum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Pinmarathe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pingamikkum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78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യേശുവിൻ പിൻപേ പോകാനുറച്ചു Yesuvin pinpe pokanurachu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യേശുവിൻ പിൻപേ Yeshuvin Pinpe  </dc:title>
  <dc:creator>FRONT</dc:creator>
  <cp:lastModifiedBy>FRONT</cp:lastModifiedBy>
  <cp:revision>9</cp:revision>
  <dcterms:created xsi:type="dcterms:W3CDTF">2024-05-24T20:05:32Z</dcterms:created>
  <dcterms:modified xsi:type="dcterms:W3CDTF">2024-05-30T14:26:50Z</dcterms:modified>
</cp:coreProperties>
</file>