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179B-8A49-4536-A58E-E7150F862E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7F44-70B9-4699-BE34-993ED935B8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இயேச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762000"/>
          </a:xfrm>
        </p:spPr>
        <p:txBody>
          <a:bodyPr>
            <a:normAutofit/>
          </a:bodyPr>
          <a:lstStyle/>
          <a:p>
            <a:r>
              <a:rPr lang="ta-IN" b="1" dirty="0" smtClean="0"/>
              <a:t>என்</a:t>
            </a:r>
            <a:r>
              <a:rPr lang="en-US" b="1" dirty="0" smtClean="0"/>
              <a:t> </a:t>
            </a:r>
            <a:r>
              <a:rPr lang="ta-IN" b="1" dirty="0" smtClean="0"/>
              <a:t>இயேசு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Ratchagaa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10134600" cy="4114800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இயேசு என் ரட்சகா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நிகரில்லாதவரே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 அதிசய அன்பை எண்ணி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எந்நாளுமே ஆராதிப்பேன்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ஆறுதல் என் கோட்டையும்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பெலத்த துருகமுமே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முழுமையும் சுவாசம் எல்லாம்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என்றும் போற்றிடுமே 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  <a:endParaRPr lang="ta-IN" sz="12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சகல பூமி ஆர்பரியுங்கள்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வல்லமை மாட்சிமை இராஜனுக்கே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பர்வதம் பணிந்து கடல் முழங்கிடும்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உந்தன் நாமம் தொனிக்கும் போது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மகிமையின் செயல்கள் பாடுவேன்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உம அன்பில் நான் என்றும் நான் நிலைத்திருப்பேன்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உமது வாக்குகள் மாறிடாதே - என் வாழ்விலே 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Ratchagaa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Nigarillaadhavarey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Athisaya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Enni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Ennaalumey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Aaraadhipen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Aaruthal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Kotayum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Belatha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Thurugamumey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Mulumai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Suvaasam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Potridumey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  <a:endParaRPr lang="ta-IN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Sahala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Bhoomi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Aarpariyungal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Vallamai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Maatchimai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Raajanukey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Parvatham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Panindhu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Kadal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Mulangidum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Undhan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Thonikkum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Podhu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Magimayin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Seyalgal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Paaduven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Um </a:t>
            </a:r>
            <a:r>
              <a:rPr lang="en-US" sz="1200" b="1" dirty="0" err="1" smtClean="0">
                <a:solidFill>
                  <a:srgbClr val="FF0000"/>
                </a:solidFill>
              </a:rPr>
              <a:t>Anbil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Endrum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Nilaithirupen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Umadhu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Vaakugal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Maaridhathey</a:t>
            </a:r>
            <a:r>
              <a:rPr lang="en-US" sz="1200" b="1" dirty="0" smtClean="0">
                <a:solidFill>
                  <a:srgbClr val="FF0000"/>
                </a:solidFill>
              </a:rPr>
              <a:t> - En </a:t>
            </a:r>
            <a:r>
              <a:rPr lang="en-US" sz="1200" b="1" dirty="0" err="1" smtClean="0">
                <a:solidFill>
                  <a:srgbClr val="FF0000"/>
                </a:solidFill>
              </a:rPr>
              <a:t>Vaalviley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113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 இயேசு  En Yesu En Ratchagaa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இயேசு</dc:title>
  <dc:creator>FRONT</dc:creator>
  <cp:lastModifiedBy>FRONT</cp:lastModifiedBy>
  <cp:revision>9</cp:revision>
  <dcterms:created xsi:type="dcterms:W3CDTF">2024-05-02T21:26:35Z</dcterms:created>
  <dcterms:modified xsi:type="dcterms:W3CDTF">2024-05-06T15:04:14Z</dcterms:modified>
</cp:coreProperties>
</file>