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717B-0A18-45E8-BA6C-BB442FA87F3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91CF-BC7B-4D6D-A45C-380309A94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717B-0A18-45E8-BA6C-BB442FA87F3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91CF-BC7B-4D6D-A45C-380309A94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717B-0A18-45E8-BA6C-BB442FA87F3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91CF-BC7B-4D6D-A45C-380309A94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717B-0A18-45E8-BA6C-BB442FA87F3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91CF-BC7B-4D6D-A45C-380309A94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717B-0A18-45E8-BA6C-BB442FA87F3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91CF-BC7B-4D6D-A45C-380309A94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717B-0A18-45E8-BA6C-BB442FA87F3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91CF-BC7B-4D6D-A45C-380309A94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717B-0A18-45E8-BA6C-BB442FA87F3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91CF-BC7B-4D6D-A45C-380309A94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717B-0A18-45E8-BA6C-BB442FA87F3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91CF-BC7B-4D6D-A45C-380309A94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717B-0A18-45E8-BA6C-BB442FA87F3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91CF-BC7B-4D6D-A45C-380309A94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717B-0A18-45E8-BA6C-BB442FA87F3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91CF-BC7B-4D6D-A45C-380309A94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717B-0A18-45E8-BA6C-BB442FA87F3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91CF-BC7B-4D6D-A45C-380309A94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5717B-0A18-45E8-BA6C-BB442FA87F3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A91CF-BC7B-4D6D-A45C-380309A944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كما أنا آتي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228599"/>
            <a:ext cx="2667000" cy="381001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كما </a:t>
            </a:r>
            <a:r>
              <a:rPr lang="ar-AE" b="1" dirty="0"/>
              <a:t>أنا آتي إلى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066800"/>
            <a:ext cx="6553200" cy="5181600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كَمَا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أَنَا مُسْتَعْطِيا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أَعْمَى أَذَلُّ الأَشْقِيا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إِلَيْكَ أَدْنُو مُخْطِيا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يَا حَمَلَ اللهِ الْوَدِيعْ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أَنْتَ الَّذِي تَشْفِي الْعَلِيلْ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أَنْتَ الَّذِي تُرْوِي الْغَلِيلْ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عَنِّي أَزِلْ حِمْلِي الثَّقِيلْ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يَا حَمَلَ اللهِ الْوَدِيعْ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كَمَا أَنَا لا بِرَّ لِي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أَدْنُو مِنَ الْفَادِي الْعَلِيّ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عَنْ طِلْبَتِي لا تَغْفَلِ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يَا حَمَلَ اللهِ الْوَدِيعْ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كَمَا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أَنَا آتِي إِلَى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فَادِي الْوَرَى مُسْتَعْجِلا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إِذْ قُلْتَ نَحْوي أَقْبِلا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يَا حَمَلَ اللهِ الْوَدِيعْ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رب اني مجرم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فليغسلن قلبي الدم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اني اليك اقدم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حمل الله الوديع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كَمَا أَنَا لأَنَّنِي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ذُو فَاقَةٍ لاَ تَنْسَنِي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آتِي إِلَيْكَ يَا غَنِيّْ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يَا حَمَلَ اللهِ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الْوَدِيعْ</a:t>
            </a:r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94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كما أنا آتي إلى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كما أنا آتي إلى</dc:title>
  <dc:creator>FRONT</dc:creator>
  <cp:lastModifiedBy>FRONT</cp:lastModifiedBy>
  <cp:revision>8</cp:revision>
  <dcterms:created xsi:type="dcterms:W3CDTF">2024-05-20T13:58:37Z</dcterms:created>
  <dcterms:modified xsi:type="dcterms:W3CDTF">2024-05-20T15:56:08Z</dcterms:modified>
</cp:coreProperties>
</file>