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B2BA-2D30-48BF-89F8-50A6DCAE4DAA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69011-7AA1-4AA8-B0A4-DC4D4B645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B2BA-2D30-48BF-89F8-50A6DCAE4DAA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69011-7AA1-4AA8-B0A4-DC4D4B645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B2BA-2D30-48BF-89F8-50A6DCAE4DAA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69011-7AA1-4AA8-B0A4-DC4D4B645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B2BA-2D30-48BF-89F8-50A6DCAE4DAA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69011-7AA1-4AA8-B0A4-DC4D4B645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B2BA-2D30-48BF-89F8-50A6DCAE4DAA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69011-7AA1-4AA8-B0A4-DC4D4B645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B2BA-2D30-48BF-89F8-50A6DCAE4DAA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69011-7AA1-4AA8-B0A4-DC4D4B645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B2BA-2D30-48BF-89F8-50A6DCAE4DAA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69011-7AA1-4AA8-B0A4-DC4D4B645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B2BA-2D30-48BF-89F8-50A6DCAE4DAA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69011-7AA1-4AA8-B0A4-DC4D4B645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B2BA-2D30-48BF-89F8-50A6DCAE4DAA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69011-7AA1-4AA8-B0A4-DC4D4B645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B2BA-2D30-48BF-89F8-50A6DCAE4DAA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69011-7AA1-4AA8-B0A4-DC4D4B645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B2BA-2D30-48BF-89F8-50A6DCAE4DAA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69011-7AA1-4AA8-B0A4-DC4D4B645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5B2BA-2D30-48BF-89F8-50A6DCAE4DAA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69011-7AA1-4AA8-B0A4-DC4D4B6453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Is All The World To M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Иисус мне больше, чем весь ми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4414" y="285728"/>
            <a:ext cx="6786610" cy="45199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Иисус мне больше, чем весь мир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1785926"/>
            <a:ext cx="8001056" cy="3781436"/>
          </a:xfrm>
        </p:spPr>
        <p:txBody>
          <a:bodyPr numCol="2">
            <a:noAutofit/>
          </a:bodyPr>
          <a:lstStyle/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мне больше, чем весь мир,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- радость, жизнь моя;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Когда б меня Он не держал,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устоял бы я.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тяжелый час отец и мать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могут нас так утешать.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Мою печаль прогонит вдаль, Он мой друг.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мне больше, чем весь мир,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- вечная любовь;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Благословений дивных ряд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дает мне вновь и вновь.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мира сень, и теплый май,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ясный день, и урожай;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теплый май, и урожай, Он мой друг.</a:t>
            </a:r>
          </a:p>
          <a:p>
            <a:pPr algn="l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Иисус мне больше, чем весь мир,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с Ним счастлив вполне.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Могу ль отречься от Него,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когда Он верен мне?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Бессилен я - спешит помочь;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хранит меня и день, и ночь.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день, и ночь готов помочь, Он мой друг.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Иисус мне больше,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чем весь мир, с Ним горя не боюсь;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Живу я верою в Него и к родине стремлюсь.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Прекрасно жить с Христом живым,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Его любить, быть вечно с Ним.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Его любовь на век веков,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мой друг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210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Иисус мне больше, чем весь мир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Иисус мне больше, чем весь мир</dc:title>
  <dc:creator>mary</dc:creator>
  <cp:lastModifiedBy>FRONT</cp:lastModifiedBy>
  <cp:revision>6</cp:revision>
  <dcterms:created xsi:type="dcterms:W3CDTF">2022-06-25T20:40:31Z</dcterms:created>
  <dcterms:modified xsi:type="dcterms:W3CDTF">2024-05-10T23:16:42Z</dcterms:modified>
</cp:coreProperties>
</file>