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24" d="100"/>
          <a:sy n="124" d="100"/>
        </p:scale>
        <p:origin x="-2040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A33C4-B3D5-44BE-8E7A-EA8061987830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6CFF-1DA4-42CD-A52C-83ED4916AE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isu Kangki Küb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2672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Yisu</a:t>
            </a:r>
            <a:r>
              <a:rPr lang="en-US" b="1" dirty="0"/>
              <a:t> </a:t>
            </a:r>
            <a:r>
              <a:rPr lang="en-US" b="1" dirty="0" err="1"/>
              <a:t>Kangki</a:t>
            </a:r>
            <a:r>
              <a:rPr lang="en-US" b="1" dirty="0"/>
              <a:t> </a:t>
            </a:r>
            <a:r>
              <a:rPr lang="en-US" b="1" dirty="0" err="1" smtClean="0"/>
              <a:t>K</a:t>
            </a:r>
            <a:r>
              <a:rPr lang="en-US" b="1" dirty="0" err="1" smtClean="0"/>
              <a:t>ü</a:t>
            </a:r>
            <a:r>
              <a:rPr lang="en-US" b="1" dirty="0" err="1" smtClean="0"/>
              <a:t>bok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5257800" cy="4343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Kübok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noktaknüali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tebelemba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lung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mesük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tanendak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Anüngdang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tesashidang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khuret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abener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manungji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angur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asoshi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kangshiseta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asüba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khrista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many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teraksa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nungzüker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sentsüwangshiba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temeim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metemsüba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alitsü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memeshir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Alimaji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toktsüdi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mesük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maksü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toktsüdi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kübok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93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Yisu Kangki Kübok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Yisu Kangki Kubok AO</dc:title>
  <dc:creator>FRONT</dc:creator>
  <cp:lastModifiedBy>FRONT</cp:lastModifiedBy>
  <cp:revision>20</cp:revision>
  <dcterms:created xsi:type="dcterms:W3CDTF">2024-05-14T18:38:35Z</dcterms:created>
  <dcterms:modified xsi:type="dcterms:W3CDTF">2024-05-15T13:56:38Z</dcterms:modified>
</cp:coreProperties>
</file>