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C6078-3F87-4265-829C-2090950CE45B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C52F-4513-4A5A-87D3-CFEB738255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C6078-3F87-4265-829C-2090950CE45B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C52F-4513-4A5A-87D3-CFEB738255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C6078-3F87-4265-829C-2090950CE45B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C52F-4513-4A5A-87D3-CFEB738255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C6078-3F87-4265-829C-2090950CE45B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C52F-4513-4A5A-87D3-CFEB738255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C6078-3F87-4265-829C-2090950CE45B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C52F-4513-4A5A-87D3-CFEB738255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C6078-3F87-4265-829C-2090950CE45B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C52F-4513-4A5A-87D3-CFEB738255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C6078-3F87-4265-829C-2090950CE45B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C52F-4513-4A5A-87D3-CFEB738255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C6078-3F87-4265-829C-2090950CE45B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C52F-4513-4A5A-87D3-CFEB738255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C6078-3F87-4265-829C-2090950CE45B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C52F-4513-4A5A-87D3-CFEB738255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C6078-3F87-4265-829C-2090950CE45B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C52F-4513-4A5A-87D3-CFEB738255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C6078-3F87-4265-829C-2090950CE45B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C52F-4513-4A5A-87D3-CFEB738255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C6078-3F87-4265-829C-2090950CE45B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7C52F-4513-4A5A-87D3-CFEB738255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l qual est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2004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Tal </a:t>
            </a:r>
            <a:r>
              <a:rPr lang="en-US" b="1" dirty="0" err="1"/>
              <a:t>qual</a:t>
            </a:r>
            <a:r>
              <a:rPr lang="en-US" b="1" dirty="0"/>
              <a:t> </a:t>
            </a:r>
            <a:r>
              <a:rPr lang="en-US" b="1" dirty="0" err="1" smtClean="0"/>
              <a:t>estou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2895600" cy="4191000"/>
          </a:xfrm>
        </p:spPr>
        <p:txBody>
          <a:bodyPr>
            <a:noAutofit/>
          </a:bodyPr>
          <a:lstStyle/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Tal qual estou, sem demorar,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ti me venho consagrar.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não me queiras rejeitar: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bendito, eu venho a ti!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Tal qual estou, Senhor Jesus, 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refúgio quero aos pés da cruz; 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pois, atraído em tua luz, 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bendito, eu venho a ti!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Tal qual estou me vês, Senhor: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pobre e triste pecador.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vem mostrar-me o teu favor!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bendito, eu venho a ti!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Tal qual estou me aceitarás. 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Terei contigo, enfim, a paz. 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tua mão me estenderás: 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bendito, eu venho a ti!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Tal qual estou, descansarei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ti, Jesus, meu Deus, meu Rei!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além das trevas, cantarei: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bendito, eu venho a ti</a:t>
            </a:r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pt-B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158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Tal qual estou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 qual estou Portuguse</dc:title>
  <dc:creator>FRONT</dc:creator>
  <cp:lastModifiedBy>FRONT</cp:lastModifiedBy>
  <cp:revision>4</cp:revision>
  <dcterms:created xsi:type="dcterms:W3CDTF">2024-04-23T17:46:47Z</dcterms:created>
  <dcterms:modified xsi:type="dcterms:W3CDTF">2024-05-18T13:58:06Z</dcterms:modified>
</cp:coreProperties>
</file>