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5CAF-E49A-4C60-B202-B616BCC091E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C1094-A94E-404A-9C0F-1ACC20E7A5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angwe Kwa Bw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599"/>
            <a:ext cx="47244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Shangwe</a:t>
            </a:r>
            <a:r>
              <a:rPr lang="en-US" b="1" dirty="0"/>
              <a:t> </a:t>
            </a:r>
            <a:r>
              <a:rPr lang="en-US" b="1" dirty="0" err="1"/>
              <a:t>Kwa</a:t>
            </a:r>
            <a:r>
              <a:rPr lang="en-US" b="1" dirty="0"/>
              <a:t> </a:t>
            </a:r>
            <a:r>
              <a:rPr lang="en-US" b="1" dirty="0" smtClean="0"/>
              <a:t>Bwana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35814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Bwana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nitasifu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faraja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Kimbilio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vyangu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Vikuabudu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Shangwe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Bwana </a:t>
            </a:r>
            <a:r>
              <a:rPr lang="en-US" sz="1600" b="1" dirty="0" err="1" smtClean="0">
                <a:solidFill>
                  <a:srgbClr val="FF0000"/>
                </a:solidFill>
              </a:rPr>
              <a:t>dunia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yote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Enzi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sifa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mfalme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Nchi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bahari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viinamie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Sauti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Sifa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kazi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mkono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Niatakupenda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milele</a:t>
            </a:r>
            <a:r>
              <a:rPr lang="en-US" sz="1600" b="1" dirty="0" smtClean="0">
                <a:solidFill>
                  <a:srgbClr val="FF0000"/>
                </a:solidFill>
              </a:rPr>
              <a:t> Bwana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Ahto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hazilinganishwi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kamwe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Shangwe Kwa Bwana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Shangwe Kwa Bwana  Swahili</dc:title>
  <dc:creator>FRONT</dc:creator>
  <cp:lastModifiedBy>FRONT</cp:lastModifiedBy>
  <cp:revision>6</cp:revision>
  <dcterms:created xsi:type="dcterms:W3CDTF">2024-05-05T21:34:05Z</dcterms:created>
  <dcterms:modified xsi:type="dcterms:W3CDTF">2024-05-08T15:29:30Z</dcterms:modified>
</cp:coreProperties>
</file>