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1E3A0-F302-4D1D-8734-D6E4877FBDB9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396EB-A1DF-4F58-8BAF-8F60FF88E5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kahimtang, way gisali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33400"/>
            <a:ext cx="6096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 </a:t>
            </a:r>
            <a:r>
              <a:rPr lang="en-US" b="1" dirty="0" err="1" smtClean="0"/>
              <a:t>kahimtang</a:t>
            </a:r>
            <a:r>
              <a:rPr lang="en-US" b="1" dirty="0" smtClean="0"/>
              <a:t>, way </a:t>
            </a:r>
            <a:r>
              <a:rPr lang="en-US" b="1" dirty="0" err="1" smtClean="0"/>
              <a:t>gisaligan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80010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gipakamatyan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Gidapit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moanha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Cordero’s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maghulat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Kay’s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makahinlo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Cordero’s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kaseguro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sumpaki’g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pagduda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Bingkil’s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kulba’s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Cordero’s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mapalgan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Cordero’s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Pasayloon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Cordero’s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magguba’s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Maimoha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Cordero’s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kahimtang, way gisaligan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kahimtang, way gisaligan cebuano</dc:title>
  <dc:creator>FRONT</dc:creator>
  <cp:lastModifiedBy>FRONT</cp:lastModifiedBy>
  <cp:revision>5</cp:revision>
  <dcterms:created xsi:type="dcterms:W3CDTF">2024-04-23T17:25:58Z</dcterms:created>
  <dcterms:modified xsi:type="dcterms:W3CDTF">2024-05-19T18:41:39Z</dcterms:modified>
</cp:coreProperties>
</file>