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3E745-52F3-4B68-8E33-7A8A2DF4E3CC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3762-A90A-4B3D-836E-D10EAA0A3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3E745-52F3-4B68-8E33-7A8A2DF4E3CC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3762-A90A-4B3D-836E-D10EAA0A3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3E745-52F3-4B68-8E33-7A8A2DF4E3CC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3762-A90A-4B3D-836E-D10EAA0A3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3E745-52F3-4B68-8E33-7A8A2DF4E3CC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3762-A90A-4B3D-836E-D10EAA0A3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3E745-52F3-4B68-8E33-7A8A2DF4E3CC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3762-A90A-4B3D-836E-D10EAA0A3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3E745-52F3-4B68-8E33-7A8A2DF4E3CC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3762-A90A-4B3D-836E-D10EAA0A3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3E745-52F3-4B68-8E33-7A8A2DF4E3CC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3762-A90A-4B3D-836E-D10EAA0A3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3E745-52F3-4B68-8E33-7A8A2DF4E3CC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3762-A90A-4B3D-836E-D10EAA0A3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3E745-52F3-4B68-8E33-7A8A2DF4E3CC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3762-A90A-4B3D-836E-D10EAA0A3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3E745-52F3-4B68-8E33-7A8A2DF4E3CC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3762-A90A-4B3D-836E-D10EAA0A3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3E745-52F3-4B68-8E33-7A8A2DF4E3CC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3762-A90A-4B3D-836E-D10EAA0A3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3E745-52F3-4B68-8E33-7A8A2DF4E3CC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33762-A90A-4B3D-836E-D10EAA0A34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uft zu dem Her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304800"/>
            <a:ext cx="41148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Ruft</a:t>
            </a:r>
            <a:r>
              <a:rPr lang="en-US" b="1" dirty="0"/>
              <a:t> </a:t>
            </a:r>
            <a:r>
              <a:rPr lang="en-US" b="1" dirty="0" err="1"/>
              <a:t>zu</a:t>
            </a:r>
            <a:r>
              <a:rPr lang="en-US" b="1" dirty="0"/>
              <a:t> </a:t>
            </a:r>
            <a:r>
              <a:rPr lang="en-US" b="1" dirty="0" err="1"/>
              <a:t>dem</a:t>
            </a:r>
            <a:r>
              <a:rPr lang="en-US" b="1" dirty="0"/>
              <a:t> </a:t>
            </a:r>
            <a:r>
              <a:rPr lang="en-US" b="1" dirty="0" err="1" smtClean="0"/>
              <a:t>Herrn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295400"/>
            <a:ext cx="4114800" cy="388620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Jesus, mein Retter,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keiner ist so wie du.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Lobpreis sei dir, jeden Tag mehr,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für deine große Liebe, Herr.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Tröster, mein Helfer,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bist mir Zuflucht und Kraft.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Alles in mir beugt sich vor dir.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bist hoch erhoben, Herr</a:t>
            </a:r>
          </a:p>
          <a:p>
            <a:pPr algn="l"/>
            <a:endParaRPr lang="de-DE" sz="1600" b="1" dirty="0" smtClean="0">
              <a:solidFill>
                <a:srgbClr val="FF0000"/>
              </a:solidFill>
            </a:endParaRPr>
          </a:p>
          <a:p>
            <a:pPr algn="l"/>
            <a:endParaRPr lang="de-DE" sz="16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  <a:endParaRPr lang="de-DE" sz="16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Ruft </a:t>
            </a:r>
            <a:r>
              <a:rPr lang="de-DE" sz="1600" b="1" dirty="0" smtClean="0">
                <a:solidFill>
                  <a:srgbClr val="FF0000"/>
                </a:solidFill>
              </a:rPr>
              <a:t>zu dem Herrn, alle Enden der Welt!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Ehre und Dank dem, der alles erhält.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Himmel und Erde erhebt ihn und singt,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wenn sein Name erklingt.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Wir preisen dich, du hast Großes getan.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Wir kommen vor dich und beten an.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Dank sei dir, Herr, du bist unvergleichlich gut.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de-DE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120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Ruft zu dem Herrn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Ruft zu dem Herrn GERMAN</dc:title>
  <dc:creator>FRONT</dc:creator>
  <cp:lastModifiedBy>FRONT</cp:lastModifiedBy>
  <cp:revision>4</cp:revision>
  <dcterms:created xsi:type="dcterms:W3CDTF">2024-05-05T00:22:29Z</dcterms:created>
  <dcterms:modified xsi:type="dcterms:W3CDTF">2024-05-06T14:25:58Z</dcterms:modified>
</cp:coreProperties>
</file>