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AADA7-CC10-4D62-AB2D-947496B26054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8BD0-694D-489B-BFF1-150F24F5CD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AADA7-CC10-4D62-AB2D-947496B26054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8BD0-694D-489B-BFF1-150F24F5CD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AADA7-CC10-4D62-AB2D-947496B26054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8BD0-694D-489B-BFF1-150F24F5CD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AADA7-CC10-4D62-AB2D-947496B26054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8BD0-694D-489B-BFF1-150F24F5CD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AADA7-CC10-4D62-AB2D-947496B26054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8BD0-694D-489B-BFF1-150F24F5CD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AADA7-CC10-4D62-AB2D-947496B26054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8BD0-694D-489B-BFF1-150F24F5CD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AADA7-CC10-4D62-AB2D-947496B26054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8BD0-694D-489B-BFF1-150F24F5CD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AADA7-CC10-4D62-AB2D-947496B26054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8BD0-694D-489B-BFF1-150F24F5CD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AADA7-CC10-4D62-AB2D-947496B26054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8BD0-694D-489B-BFF1-150F24F5CD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AADA7-CC10-4D62-AB2D-947496B26054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8BD0-694D-489B-BFF1-150F24F5CD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AADA7-CC10-4D62-AB2D-947496B26054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8BD0-694D-489B-BFF1-150F24F5CD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3AADA7-CC10-4D62-AB2D-947496B26054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C8BD0-694D-489B-BFF1-150F24F5CD2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have decided to follow Jesu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Rozhodol som sa ísť za Ježiš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228600"/>
            <a:ext cx="6705600" cy="3810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Rozhodol</a:t>
            </a:r>
            <a:r>
              <a:rPr lang="en-US" b="1" dirty="0"/>
              <a:t> </a:t>
            </a:r>
            <a:r>
              <a:rPr lang="en-US" b="1" dirty="0" err="1"/>
              <a:t>som</a:t>
            </a:r>
            <a:r>
              <a:rPr lang="en-US" b="1" dirty="0"/>
              <a:t> </a:t>
            </a:r>
            <a:r>
              <a:rPr lang="en-US" b="1" dirty="0" err="1"/>
              <a:t>sa</a:t>
            </a:r>
            <a:r>
              <a:rPr lang="en-US" b="1" dirty="0"/>
              <a:t> </a:t>
            </a:r>
            <a:r>
              <a:rPr lang="en-US" b="1" dirty="0" err="1"/>
              <a:t>ísť</a:t>
            </a:r>
            <a:r>
              <a:rPr lang="en-US" b="1" dirty="0"/>
              <a:t> </a:t>
            </a:r>
            <a:r>
              <a:rPr lang="en-US" b="1" dirty="0" err="1"/>
              <a:t>za</a:t>
            </a:r>
            <a:r>
              <a:rPr lang="en-US" b="1" dirty="0"/>
              <a:t> </a:t>
            </a:r>
            <a:r>
              <a:rPr lang="en-US" b="1" dirty="0" err="1" smtClean="0"/>
              <a:t>Ježišom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990600"/>
            <a:ext cx="3657600" cy="45720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Rozhodol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ísť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Ježišom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Rozhodol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ísť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Ježišom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Rozhodol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ísť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Ježišom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už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nikdy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späť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už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nikdy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späť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Svet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leží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mnou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kríž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predo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mnou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Svet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leží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mnou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kríž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predo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mnou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Svet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leží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mnou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kríž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predo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mnou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už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nikdy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späť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už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nikdy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späť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Poď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bratu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mnou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poď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Ježišom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Poď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bratu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mnou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poď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Ježišom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Poď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bratu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mnou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poď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Ježišom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už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nikdy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späť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už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nikdy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späť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keď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sám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pôjdem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nechcem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vrátiť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keď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sám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pôjdem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nechcem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vrátiť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keď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sám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pôjdem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nechcem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vrátiť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už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nikdy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späť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už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nikdy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späť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120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Rozhodol som sa ísť za Ježišom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Rozhodol som sa ísť za Ježišom CZECH</dc:title>
  <dc:creator>FRONT</dc:creator>
  <cp:lastModifiedBy>FRONT</cp:lastModifiedBy>
  <cp:revision>5</cp:revision>
  <dcterms:created xsi:type="dcterms:W3CDTF">2024-05-27T14:50:28Z</dcterms:created>
  <dcterms:modified xsi:type="dcterms:W3CDTF">2024-05-29T15:07:28Z</dcterms:modified>
</cp:coreProperties>
</file>