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8AA1B-0D8F-4764-BD55-58379F0C579C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6294-2450-4855-9E0D-B9260E8310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8AA1B-0D8F-4764-BD55-58379F0C579C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6294-2450-4855-9E0D-B9260E8310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8AA1B-0D8F-4764-BD55-58379F0C579C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6294-2450-4855-9E0D-B9260E8310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8AA1B-0D8F-4764-BD55-58379F0C579C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6294-2450-4855-9E0D-B9260E8310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8AA1B-0D8F-4764-BD55-58379F0C579C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6294-2450-4855-9E0D-B9260E8310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8AA1B-0D8F-4764-BD55-58379F0C579C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6294-2450-4855-9E0D-B9260E8310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8AA1B-0D8F-4764-BD55-58379F0C579C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6294-2450-4855-9E0D-B9260E8310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8AA1B-0D8F-4764-BD55-58379F0C579C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6294-2450-4855-9E0D-B9260E8310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8AA1B-0D8F-4764-BD55-58379F0C579C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6294-2450-4855-9E0D-B9260E8310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8AA1B-0D8F-4764-BD55-58379F0C579C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6294-2450-4855-9E0D-B9260E8310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8AA1B-0D8F-4764-BD55-58379F0C579C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6294-2450-4855-9E0D-B9260E8310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8AA1B-0D8F-4764-BD55-58379F0C579C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E6294-2450-4855-9E0D-B9260E8310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inasyahan kong sumun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59436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Pinasyahan</a:t>
            </a:r>
            <a:r>
              <a:rPr lang="en-US" b="1" dirty="0" smtClean="0"/>
              <a:t> </a:t>
            </a:r>
            <a:r>
              <a:rPr lang="en-US" b="1" dirty="0" err="1" smtClean="0"/>
              <a:t>kong</a:t>
            </a:r>
            <a:r>
              <a:rPr lang="en-US" b="1" dirty="0" smtClean="0"/>
              <a:t> </a:t>
            </a:r>
            <a:r>
              <a:rPr lang="en-US" b="1" dirty="0" err="1" smtClean="0"/>
              <a:t>sumunod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57200"/>
            <a:ext cx="3048000" cy="38100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Pagpasya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loob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susundi'y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puso't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makikilos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pagsunod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Hindi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uurong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laitin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tawanan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susunod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kilalaning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Mananakop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salarin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Makikibaka't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titiisin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pag-uusig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ko't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sampung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talino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Iaalay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Magbuhat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susundin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Dating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pamumuhay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ko'y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iiwan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babalikan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Huwag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iwalay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ko't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labana'y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uurong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128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Pinasyahan kong sumunod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Pinasyahan kong sumunod tagalog</dc:title>
  <dc:creator>FRONT</dc:creator>
  <cp:lastModifiedBy>FRONT</cp:lastModifiedBy>
  <cp:revision>11</cp:revision>
  <dcterms:created xsi:type="dcterms:W3CDTF">2024-05-24T19:55:53Z</dcterms:created>
  <dcterms:modified xsi:type="dcterms:W3CDTF">2024-05-27T13:32:09Z</dcterms:modified>
</cp:coreProperties>
</file>