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8025-DCE6-42CD-9587-01E851464C5A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D9FC1-C0BF-4B1A-8DED-7CF80E12C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8025-DCE6-42CD-9587-01E851464C5A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D9FC1-C0BF-4B1A-8DED-7CF80E12C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8025-DCE6-42CD-9587-01E851464C5A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D9FC1-C0BF-4B1A-8DED-7CF80E12C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8025-DCE6-42CD-9587-01E851464C5A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D9FC1-C0BF-4B1A-8DED-7CF80E12C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8025-DCE6-42CD-9587-01E851464C5A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D9FC1-C0BF-4B1A-8DED-7CF80E12C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8025-DCE6-42CD-9587-01E851464C5A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D9FC1-C0BF-4B1A-8DED-7CF80E12C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8025-DCE6-42CD-9587-01E851464C5A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D9FC1-C0BF-4B1A-8DED-7CF80E12C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8025-DCE6-42CD-9587-01E851464C5A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D9FC1-C0BF-4B1A-8DED-7CF80E12C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8025-DCE6-42CD-9587-01E851464C5A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D9FC1-C0BF-4B1A-8DED-7CF80E12C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8025-DCE6-42CD-9587-01E851464C5A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D9FC1-C0BF-4B1A-8DED-7CF80E12C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8025-DCE6-42CD-9587-01E851464C5A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D9FC1-C0BF-4B1A-8DED-7CF80E12C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D8025-DCE6-42CD-9587-01E851464C5A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D9FC1-C0BF-4B1A-8DED-7CF80E12C5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out to The Lord2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yanyi Dan Bersorakl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52400"/>
            <a:ext cx="53340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Nyanyi</a:t>
            </a:r>
            <a:r>
              <a:rPr lang="en-US" b="1" dirty="0"/>
              <a:t> Dan </a:t>
            </a:r>
            <a:r>
              <a:rPr lang="en-US" b="1" dirty="0" err="1" smtClean="0"/>
              <a:t>Bersoraklah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762000"/>
            <a:ext cx="3733800" cy="3962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penyelamatku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seperti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kumemuji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Keajaiban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kasihMu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Penghibur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pelindung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kekuatan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Biarlah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bernafas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berhenti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menyembahMu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Nyanyi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bersoraklah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bagi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Puji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hormat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kuasa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bagi</a:t>
            </a:r>
            <a:r>
              <a:rPr lang="en-US" sz="1800" b="1" dirty="0" smtClean="0">
                <a:solidFill>
                  <a:srgbClr val="FF0000"/>
                </a:solidFill>
              </a:rPr>
              <a:t> Raja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Gunung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tunduk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laut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bergelora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Mendengar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namaMu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Ku </a:t>
            </a:r>
            <a:r>
              <a:rPr lang="en-US" sz="1800" b="1" dirty="0" err="1" smtClean="0">
                <a:solidFill>
                  <a:srgbClr val="FF0000"/>
                </a:solidFill>
              </a:rPr>
              <a:t>bersuka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atas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perbuatanMu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Selamanya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kukasihi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Engkau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Tuhan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Tiada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janji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seperti</a:t>
            </a:r>
            <a:r>
              <a:rPr lang="en-US" sz="1800" b="1" dirty="0" smtClean="0">
                <a:solidFill>
                  <a:srgbClr val="FF0000"/>
                </a:solidFill>
              </a:rPr>
              <a:t> yang </a:t>
            </a:r>
            <a:r>
              <a:rPr lang="en-US" sz="1800" b="1" dirty="0" err="1" smtClean="0">
                <a:solidFill>
                  <a:srgbClr val="FF0000"/>
                </a:solidFill>
              </a:rPr>
              <a:t>ada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padaMu</a:t>
            </a:r>
            <a:endParaRPr lang="en-US" sz="1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60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Nyanyi Dan Bersoraklah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Nyanyi Dan Bersoraklah  INDONESIA</dc:title>
  <dc:creator>FRONT</dc:creator>
  <cp:lastModifiedBy>FRONT</cp:lastModifiedBy>
  <cp:revision>6</cp:revision>
  <dcterms:created xsi:type="dcterms:W3CDTF">2024-05-02T18:48:20Z</dcterms:created>
  <dcterms:modified xsi:type="dcterms:W3CDTF">2024-05-03T15:27:55Z</dcterms:modified>
</cp:coreProperties>
</file>