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243E-3B07-4F92-85FF-255DFFA7571B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55B9-4A2C-4A52-A5A4-1CBE3C741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243E-3B07-4F92-85FF-255DFFA7571B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55B9-4A2C-4A52-A5A4-1CBE3C741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243E-3B07-4F92-85FF-255DFFA7571B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55B9-4A2C-4A52-A5A4-1CBE3C741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243E-3B07-4F92-85FF-255DFFA7571B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55B9-4A2C-4A52-A5A4-1CBE3C741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243E-3B07-4F92-85FF-255DFFA7571B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55B9-4A2C-4A52-A5A4-1CBE3C741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243E-3B07-4F92-85FF-255DFFA7571B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55B9-4A2C-4A52-A5A4-1CBE3C741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243E-3B07-4F92-85FF-255DFFA7571B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55B9-4A2C-4A52-A5A4-1CBE3C741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243E-3B07-4F92-85FF-255DFFA7571B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55B9-4A2C-4A52-A5A4-1CBE3C741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243E-3B07-4F92-85FF-255DFFA7571B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55B9-4A2C-4A52-A5A4-1CBE3C741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243E-3B07-4F92-85FF-255DFFA7571B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55B9-4A2C-4A52-A5A4-1CBE3C741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F243E-3B07-4F92-85FF-255DFFA7571B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D55B9-4A2C-4A52-A5A4-1CBE3C741D4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F243E-3B07-4F92-85FF-255DFFA7571B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D55B9-4A2C-4A52-A5A4-1CBE3C741D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u-i nimeni ca T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76200"/>
            <a:ext cx="41148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Nu-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nimeni</a:t>
            </a:r>
            <a:r>
              <a:rPr lang="en-US" b="1" dirty="0" smtClean="0"/>
              <a:t> ca </a:t>
            </a:r>
            <a:r>
              <a:rPr lang="en-US" b="1" dirty="0" smtClean="0"/>
              <a:t>Tin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066800"/>
            <a:ext cx="4114800" cy="51054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Nu-I nimeni ca Tine, Isus iubit salvator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viata mea Te preamaresc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vreau sa-Ti spun ca te iubesc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Esti pace, tarie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Turn de scapare si alin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Sufletul meu, si trupul meu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Numai Tie ti-le-nchin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Sa cante pamintul intreg D-lui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Putere marire si lauda doar Lui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Cu muntii si marea noi toti ne plecam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Inaintea numelui Tau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Marile Tale lucrari vom canta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In dragoste Doamne pe veci eu voi sta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Nu se compara nimic cu iubirea </a:t>
            </a:r>
            <a:r>
              <a:rPr lang="vi-VN" sz="1600" b="1" dirty="0" smtClean="0">
                <a:solidFill>
                  <a:srgbClr val="FF0000"/>
                </a:solidFill>
              </a:rPr>
              <a:t>Ta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85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Nu-i nimeni ca Tin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Nu-i nimeni ca tine romania</dc:title>
  <dc:creator>FRONT</dc:creator>
  <cp:lastModifiedBy>FRONT</cp:lastModifiedBy>
  <cp:revision>9</cp:revision>
  <dcterms:created xsi:type="dcterms:W3CDTF">2024-05-02T21:19:38Z</dcterms:created>
  <dcterms:modified xsi:type="dcterms:W3CDTF">2024-05-04T19:44:30Z</dcterms:modified>
</cp:coreProperties>
</file>