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63512-A74E-4D5D-A818-1F797E3B1304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93CD1-8773-4B1A-A336-98161A35FA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hendakMu O Genapkan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1"/>
            <a:ext cx="6572296" cy="5000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KehendakMu</a:t>
            </a:r>
            <a:r>
              <a:rPr lang="en-US" b="1" dirty="0" smtClean="0"/>
              <a:t> O </a:t>
            </a:r>
            <a:r>
              <a:rPr lang="en-US" b="1" dirty="0" err="1" smtClean="0"/>
              <a:t>Genapkanlah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3643338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1.Kehendak-Mu,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penjunan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Bentuklah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2.Kehendak-Mu,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3.Kehendak-Mu,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berbeban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dis'lamatkan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4.Kehendak-Mu,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KehendakMu O Genapkanlah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Kalooban Mo Diyos ay Sundin</dc:title>
  <dc:creator>mary</dc:creator>
  <cp:lastModifiedBy>FRONT</cp:lastModifiedBy>
  <cp:revision>14</cp:revision>
  <dcterms:created xsi:type="dcterms:W3CDTF">2021-01-30T20:44:36Z</dcterms:created>
  <dcterms:modified xsi:type="dcterms:W3CDTF">2024-05-24T15:14:57Z</dcterms:modified>
</cp:coreProperties>
</file>