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0FA2-7690-43CB-B6E3-70D03246D9F8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C-D0F0-4D1F-AB9B-3B7C17291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0FA2-7690-43CB-B6E3-70D03246D9F8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C-D0F0-4D1F-AB9B-3B7C17291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0FA2-7690-43CB-B6E3-70D03246D9F8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C-D0F0-4D1F-AB9B-3B7C17291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0FA2-7690-43CB-B6E3-70D03246D9F8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C-D0F0-4D1F-AB9B-3B7C17291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0FA2-7690-43CB-B6E3-70D03246D9F8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C-D0F0-4D1F-AB9B-3B7C17291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0FA2-7690-43CB-B6E3-70D03246D9F8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C-D0F0-4D1F-AB9B-3B7C17291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0FA2-7690-43CB-B6E3-70D03246D9F8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C-D0F0-4D1F-AB9B-3B7C17291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0FA2-7690-43CB-B6E3-70D03246D9F8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C-D0F0-4D1F-AB9B-3B7C17291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0FA2-7690-43CB-B6E3-70D03246D9F8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C-D0F0-4D1F-AB9B-3B7C17291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0FA2-7690-43CB-B6E3-70D03246D9F8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C-D0F0-4D1F-AB9B-3B7C17291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0FA2-7690-43CB-B6E3-70D03246D9F8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313C-D0F0-4D1F-AB9B-3B7C17291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10FA2-7690-43CB-B6E3-70D03246D9F8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2313C-D0F0-4D1F-AB9B-3B7C17291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st some jeg 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657600" cy="4572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Just some </a:t>
            </a:r>
            <a:r>
              <a:rPr lang="en-US" b="1" dirty="0" err="1" smtClean="0"/>
              <a:t>jeg</a:t>
            </a:r>
            <a:r>
              <a:rPr lang="en-US" b="1" dirty="0" smtClean="0"/>
              <a:t> </a:t>
            </a:r>
            <a:r>
              <a:rPr lang="en-US" b="1" dirty="0" err="1" smtClean="0"/>
              <a:t>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3429000" cy="4038600"/>
          </a:xfrm>
        </p:spPr>
        <p:txBody>
          <a:bodyPr>
            <a:noAutofit/>
          </a:bodyPr>
          <a:lstStyle/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Just som jeg er – ei med et strå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 egen grunn å bygge på,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uforskyldt må nåde få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kommer, o Guds Lam, til deg.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Just som jeg er – så syk og trett,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synd og skam, i mørke tett,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blodet rense bort hver plett!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kommer, o Guds Lam til deg.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Just som jeg er – så svak og arm.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 sorg i sinn og tvil i barm.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Å, frels meg ved din sterke arm!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kommer, o Guds Lam til deg.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Just som jeg er – så fattig, blind.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hjelpeløs, så tung i sinn.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Å, ta meg til ditt hjerte inn!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kommer, o Guds Lam til deg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143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Just some jeg 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Som Jag Är norway</dc:title>
  <dc:creator>FRONT</dc:creator>
  <cp:lastModifiedBy>FRONT</cp:lastModifiedBy>
  <cp:revision>8</cp:revision>
  <dcterms:created xsi:type="dcterms:W3CDTF">2024-05-20T14:12:55Z</dcterms:created>
  <dcterms:modified xsi:type="dcterms:W3CDTF">2024-05-21T14:36:13Z</dcterms:modified>
</cp:coreProperties>
</file>