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409F-2010-4356-A82B-51021BD44C8A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5554-006B-4064-A1FE-58D20A029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409F-2010-4356-A82B-51021BD44C8A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5554-006B-4064-A1FE-58D20A029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409F-2010-4356-A82B-51021BD44C8A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5554-006B-4064-A1FE-58D20A029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409F-2010-4356-A82B-51021BD44C8A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5554-006B-4064-A1FE-58D20A029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409F-2010-4356-A82B-51021BD44C8A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5554-006B-4064-A1FE-58D20A029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409F-2010-4356-A82B-51021BD44C8A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5554-006B-4064-A1FE-58D20A029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409F-2010-4356-A82B-51021BD44C8A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5554-006B-4064-A1FE-58D20A029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409F-2010-4356-A82B-51021BD44C8A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5554-006B-4064-A1FE-58D20A029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409F-2010-4356-A82B-51021BD44C8A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5554-006B-4064-A1FE-58D20A029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409F-2010-4356-A82B-51021BD44C8A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5554-006B-4064-A1FE-58D20A029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409F-2010-4356-A82B-51021BD44C8A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5554-006B-4064-A1FE-58D20A029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E409F-2010-4356-A82B-51021BD44C8A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A5554-006B-4064-A1FE-58D20A02962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영혼의 그윽히 깊은 데서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mai Ajai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457200"/>
            <a:ext cx="28956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Damai</a:t>
            </a:r>
            <a:r>
              <a:rPr lang="en-US" b="1" dirty="0"/>
              <a:t> </a:t>
            </a:r>
            <a:r>
              <a:rPr lang="en-US" b="1" dirty="0" err="1" smtClean="0"/>
              <a:t>Ajaib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286000"/>
            <a:ext cx="6400800" cy="3581400"/>
          </a:xfrm>
        </p:spPr>
        <p:txBody>
          <a:bodyPr>
            <a:norm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Di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sumber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pancarkan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lebih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merdu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kidung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terindah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senanglah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Ref.   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Damai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damain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ajaib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dib'rikan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Tuhan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dari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sorga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kumohon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kasih-Nya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penuhi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hatiku</a:t>
            </a:r>
            <a:r>
              <a:rPr lang="en-US" sz="1600" b="1" dirty="0" smtClean="0">
                <a:solidFill>
                  <a:srgbClr val="FF0000"/>
                </a:solidFill>
              </a:rPr>
              <a:t>, agar </a:t>
            </a:r>
            <a:r>
              <a:rPr lang="en-US" sz="1600" b="1" dirty="0" err="1" smtClean="0">
                <a:solidFill>
                  <a:srgbClr val="FF0000"/>
                </a:solidFill>
              </a:rPr>
              <a:t>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dapat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damai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ajaib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kudapatkan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ajaib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tersimpan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merebutnya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kar'na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Adakah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Dekatkan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Sobat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104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Damai Ajaib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Damai Ajaib indonesia</dc:title>
  <dc:creator>FRONT</dc:creator>
  <cp:lastModifiedBy>FRONT</cp:lastModifiedBy>
  <cp:revision>6</cp:revision>
  <dcterms:created xsi:type="dcterms:W3CDTF">2024-05-13T16:01:27Z</dcterms:created>
  <dcterms:modified xsi:type="dcterms:W3CDTF">2024-05-13T18:22:16Z</dcterms:modified>
</cp:coreProperties>
</file>