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04A-AC7D-4808-A3BE-97D9BA4592EB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17D8-6EBF-47EC-820D-7C6AB3863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04A-AC7D-4808-A3BE-97D9BA4592EB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17D8-6EBF-47EC-820D-7C6AB3863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04A-AC7D-4808-A3BE-97D9BA4592EB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17D8-6EBF-47EC-820D-7C6AB3863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04A-AC7D-4808-A3BE-97D9BA4592EB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17D8-6EBF-47EC-820D-7C6AB3863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04A-AC7D-4808-A3BE-97D9BA4592EB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17D8-6EBF-47EC-820D-7C6AB3863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04A-AC7D-4808-A3BE-97D9BA4592EB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17D8-6EBF-47EC-820D-7C6AB3863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04A-AC7D-4808-A3BE-97D9BA4592EB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17D8-6EBF-47EC-820D-7C6AB3863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04A-AC7D-4808-A3BE-97D9BA4592EB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17D8-6EBF-47EC-820D-7C6AB3863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04A-AC7D-4808-A3BE-97D9BA4592EB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17D8-6EBF-47EC-820D-7C6AB3863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04A-AC7D-4808-A3BE-97D9BA4592EB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17D8-6EBF-47EC-820D-7C6AB3863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04A-AC7D-4808-A3BE-97D9BA4592EB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17D8-6EBF-47EC-820D-7C6AB3863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1D04A-AC7D-4808-A3BE-97D9BA4592EB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917D8-6EBF-47EC-820D-7C6AB38636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el Bendito Salv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2401"/>
            <a:ext cx="56388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Cristo el </a:t>
            </a:r>
            <a:r>
              <a:rPr lang="en-US" b="1" dirty="0" err="1"/>
              <a:t>Bendito</a:t>
            </a:r>
            <a:r>
              <a:rPr lang="en-US" b="1" dirty="0"/>
              <a:t> </a:t>
            </a:r>
            <a:r>
              <a:rPr lang="en-US" b="1" dirty="0" smtClean="0"/>
              <a:t>Salvador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219200"/>
            <a:ext cx="3200400" cy="4191000"/>
          </a:xfrm>
        </p:spPr>
        <p:txBody>
          <a:bodyPr numCol="1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el bendito Salvador,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El mi paz, mi luz;</a:t>
            </a:r>
          </a:p>
          <a:p>
            <a:pPr algn="l"/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Mostróme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 infinito amor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Muriendo en dura cruz.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estoy triste encuentro en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Consolador y amigo fiel;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Consolador, amigo fiel, es Jesús.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el bendito Salvador,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eterno Redentor,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¡Oh, nunca yo podré pagar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deuda de su amor!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seguiré, pues, en la luz,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temeré llevar su cruz,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temeré llevar la cruz de Jesús.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92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el Bendito Salvador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el Bendito Salvador spanish</dc:title>
  <dc:creator>FRONT</dc:creator>
  <cp:lastModifiedBy>FRONT</cp:lastModifiedBy>
  <cp:revision>5</cp:revision>
  <dcterms:created xsi:type="dcterms:W3CDTF">2024-05-10T01:52:14Z</dcterms:created>
  <dcterms:modified xsi:type="dcterms:W3CDTF">2024-05-10T23:33:16Z</dcterms:modified>
</cp:coreProperties>
</file>