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79B1E-9298-44E6-AE83-28583D17251D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5D6C-3723-4E64-8BDB-D9638BCC8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79B1E-9298-44E6-AE83-28583D17251D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5D6C-3723-4E64-8BDB-D9638BCC8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79B1E-9298-44E6-AE83-28583D17251D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5D6C-3723-4E64-8BDB-D9638BCC8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79B1E-9298-44E6-AE83-28583D17251D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5D6C-3723-4E64-8BDB-D9638BCC8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79B1E-9298-44E6-AE83-28583D17251D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5D6C-3723-4E64-8BDB-D9638BCC8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79B1E-9298-44E6-AE83-28583D17251D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5D6C-3723-4E64-8BDB-D9638BCC8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79B1E-9298-44E6-AE83-28583D17251D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5D6C-3723-4E64-8BDB-D9638BCC8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79B1E-9298-44E6-AE83-28583D17251D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5D6C-3723-4E64-8BDB-D9638BCC8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79B1E-9298-44E6-AE83-28583D17251D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5D6C-3723-4E64-8BDB-D9638BCC8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79B1E-9298-44E6-AE83-28583D17251D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5D6C-3723-4E64-8BDB-D9638BCC8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79B1E-9298-44E6-AE83-28583D17251D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5D6C-3723-4E64-8BDB-D9638BCC8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79B1E-9298-44E6-AE83-28583D17251D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85D6C-3723-4E64-8BDB-D9638BCC80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성자의 귀한 몸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1" y="0"/>
            <a:ext cx="912881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성자의 귀한 몸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0400" y="762000"/>
            <a:ext cx="2895600" cy="533400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성자의 귀한 몸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66800" y="2895600"/>
            <a:ext cx="7772400" cy="3352800"/>
          </a:xfrm>
        </p:spPr>
        <p:txBody>
          <a:bodyPr numCol="2">
            <a:noAutofit/>
          </a:bodyPr>
          <a:lstStyle/>
          <a:p>
            <a:pPr>
              <a:buNone/>
            </a:pPr>
            <a:r>
              <a:rPr lang="ko-KR" altLang="en-US" sz="1800" b="1" dirty="0" smtClean="0"/>
              <a:t>성자의 귀한 몸 날 위하여</a:t>
            </a:r>
          </a:p>
          <a:p>
            <a:pPr>
              <a:buNone/>
            </a:pPr>
            <a:r>
              <a:rPr lang="ko-KR" altLang="en-US" sz="1800" b="1" dirty="0" smtClean="0"/>
              <a:t>버리신 그 사랑 고마워라</a:t>
            </a:r>
          </a:p>
          <a:p>
            <a:pPr>
              <a:buNone/>
            </a:pPr>
            <a:r>
              <a:rPr lang="ko-KR" altLang="en-US" sz="1800" b="1" dirty="0" smtClean="0"/>
              <a:t>내 머리 숙여서 주님께 비는 말</a:t>
            </a:r>
          </a:p>
          <a:p>
            <a:pPr>
              <a:buNone/>
            </a:pPr>
            <a:r>
              <a:rPr lang="ko-KR" altLang="en-US" sz="1800" b="1" dirty="0" smtClean="0"/>
              <a:t>나 무엇 주님께 바치리까</a:t>
            </a:r>
          </a:p>
          <a:p>
            <a:pPr>
              <a:buNone/>
            </a:pPr>
            <a:endParaRPr lang="en-US" altLang="ko-KR" sz="1800" b="1" dirty="0" smtClean="0"/>
          </a:p>
          <a:p>
            <a:pPr>
              <a:buNone/>
            </a:pPr>
            <a:endParaRPr lang="ko-KR" altLang="en-US" sz="1800" b="1" dirty="0" smtClean="0"/>
          </a:p>
          <a:p>
            <a:pPr>
              <a:buNone/>
            </a:pPr>
            <a:r>
              <a:rPr lang="ko-KR" altLang="en-US" sz="1800" b="1" dirty="0" smtClean="0"/>
              <a:t>지금도 날 위해 간구하심</a:t>
            </a:r>
          </a:p>
          <a:p>
            <a:pPr>
              <a:buNone/>
            </a:pPr>
            <a:r>
              <a:rPr lang="ko-KR" altLang="en-US" sz="1800" b="1" dirty="0" smtClean="0"/>
              <a:t>이 옅은 믿음이 아옵나니</a:t>
            </a:r>
          </a:p>
          <a:p>
            <a:pPr>
              <a:buNone/>
            </a:pPr>
            <a:r>
              <a:rPr lang="ko-KR" altLang="en-US" sz="1800" b="1" dirty="0" smtClean="0"/>
              <a:t>주님의 참사랑 고맙고 놀라워</a:t>
            </a:r>
          </a:p>
          <a:p>
            <a:pPr>
              <a:buNone/>
            </a:pPr>
            <a:r>
              <a:rPr lang="ko-KR" altLang="en-US" sz="1800" b="1" dirty="0" smtClean="0"/>
              <a:t>찬송과 기도를 쉬지 않네</a:t>
            </a:r>
          </a:p>
          <a:p>
            <a:pPr>
              <a:buNone/>
            </a:pPr>
            <a:endParaRPr lang="ko-KR" altLang="en-US" sz="1800" b="1" dirty="0" smtClean="0"/>
          </a:p>
          <a:p>
            <a:pPr>
              <a:buNone/>
            </a:pPr>
            <a:r>
              <a:rPr lang="ko-KR" altLang="en-US" sz="1800" b="1" dirty="0" smtClean="0"/>
              <a:t>주님의 십자가 나도 지고</a:t>
            </a:r>
          </a:p>
          <a:p>
            <a:pPr>
              <a:buNone/>
            </a:pPr>
            <a:r>
              <a:rPr lang="ko-KR" altLang="en-US" sz="1800" b="1" dirty="0" smtClean="0"/>
              <a:t>신실한 믿음과 마음으로</a:t>
            </a:r>
          </a:p>
          <a:p>
            <a:pPr>
              <a:buNone/>
            </a:pPr>
            <a:r>
              <a:rPr lang="ko-KR" altLang="en-US" sz="1800" b="1" dirty="0" smtClean="0"/>
              <a:t>형제의 사랑과 친절한 위로를</a:t>
            </a:r>
          </a:p>
          <a:p>
            <a:pPr>
              <a:buNone/>
            </a:pPr>
            <a:r>
              <a:rPr lang="ko-KR" altLang="en-US" sz="1800" b="1" dirty="0" smtClean="0"/>
              <a:t>뉘게나 베풀게 하옵소서</a:t>
            </a:r>
          </a:p>
          <a:p>
            <a:pPr>
              <a:buNone/>
            </a:pPr>
            <a:endParaRPr lang="en-US" altLang="ko-KR" sz="1800" b="1" dirty="0" smtClean="0"/>
          </a:p>
          <a:p>
            <a:pPr>
              <a:buNone/>
            </a:pPr>
            <a:endParaRPr lang="ko-KR" altLang="en-US" sz="1800" b="1" dirty="0" smtClean="0"/>
          </a:p>
          <a:p>
            <a:pPr>
              <a:buNone/>
            </a:pPr>
            <a:r>
              <a:rPr lang="ko-KR" altLang="en-US" sz="1800" b="1" dirty="0" smtClean="0"/>
              <a:t>만 가지 은혜를 받았으니</a:t>
            </a:r>
          </a:p>
          <a:p>
            <a:pPr>
              <a:buNone/>
            </a:pPr>
            <a:r>
              <a:rPr lang="ko-KR" altLang="en-US" sz="1800" b="1" dirty="0" smtClean="0"/>
              <a:t>내 평생 슬프나 즐거우나</a:t>
            </a:r>
          </a:p>
          <a:p>
            <a:pPr>
              <a:buNone/>
            </a:pPr>
            <a:r>
              <a:rPr lang="ko-KR" altLang="en-US" sz="1800" b="1" dirty="0" smtClean="0"/>
              <a:t>이 몸을 온전히 주님께 바쳐서</a:t>
            </a:r>
          </a:p>
          <a:p>
            <a:pPr>
              <a:buNone/>
            </a:pPr>
            <a:r>
              <a:rPr lang="ko-KR" altLang="en-US" sz="1800" b="1" dirty="0" smtClean="0"/>
              <a:t>주님만 위하여 늘 살겠네 아멘</a:t>
            </a:r>
            <a:endParaRPr lang="en-US" altLang="ko-KR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70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성자의 귀한 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성자의 귀한 몸</dc:title>
  <dc:creator>user</dc:creator>
  <cp:lastModifiedBy>FRONT</cp:lastModifiedBy>
  <cp:revision>13</cp:revision>
  <dcterms:created xsi:type="dcterms:W3CDTF">2015-12-29T00:57:25Z</dcterms:created>
  <dcterms:modified xsi:type="dcterms:W3CDTF">2024-04-23T15:04:42Z</dcterms:modified>
</cp:coreProperties>
</file>