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6" d="100"/>
          <a:sy n="86" d="100"/>
        </p:scale>
        <p:origin x="-3168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C7D57-7A85-455B-A886-4B6CA5C667C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752A-F37D-4E55-959B-E6061AA6B9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C7D57-7A85-455B-A886-4B6CA5C667C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752A-F37D-4E55-959B-E6061AA6B9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C7D57-7A85-455B-A886-4B6CA5C667C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752A-F37D-4E55-959B-E6061AA6B9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C7D57-7A85-455B-A886-4B6CA5C667C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752A-F37D-4E55-959B-E6061AA6B9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C7D57-7A85-455B-A886-4B6CA5C667C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752A-F37D-4E55-959B-E6061AA6B9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C7D57-7A85-455B-A886-4B6CA5C667C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752A-F37D-4E55-959B-E6061AA6B9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C7D57-7A85-455B-A886-4B6CA5C667C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752A-F37D-4E55-959B-E6061AA6B9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C7D57-7A85-455B-A886-4B6CA5C667C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752A-F37D-4E55-959B-E6061AA6B9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C7D57-7A85-455B-A886-4B6CA5C667C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752A-F37D-4E55-959B-E6061AA6B9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C7D57-7A85-455B-A886-4B6CA5C667C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752A-F37D-4E55-959B-E6061AA6B9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C7D57-7A85-455B-A886-4B6CA5C667C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F752A-F37D-4E55-959B-E6061AA6B9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C7D57-7A85-455B-A886-4B6CA5C667C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F752A-F37D-4E55-959B-E6061AA6B9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hu Ko Mein Sa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0"/>
            <a:ext cx="8136904" cy="476672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Yeshu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Ko</a:t>
            </a:r>
            <a:r>
              <a:rPr lang="en-US" sz="3600" b="1" dirty="0" smtClean="0"/>
              <a:t> Mein </a:t>
            </a:r>
            <a:r>
              <a:rPr lang="en-US" sz="3600" b="1" dirty="0" err="1" smtClean="0"/>
              <a:t>Sab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480" y="571480"/>
            <a:ext cx="6143668" cy="6000792"/>
          </a:xfrm>
        </p:spPr>
        <p:txBody>
          <a:bodyPr numCol="2">
            <a:noAutofit/>
          </a:bodyPr>
          <a:lstStyle/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को मैं सब कुछ देता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सब कुछ करता हूँ कुरबान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जीयूँगा मैं रोज़ मसीह में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उस पर रखूँगा ईमान</a:t>
            </a:r>
          </a:p>
          <a:p>
            <a:pPr algn="l"/>
            <a:endParaRPr lang="hi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i-IN" sz="1100" b="1" dirty="0" smtClean="0">
                <a:solidFill>
                  <a:srgbClr val="FF0000"/>
                </a:solidFill>
              </a:rPr>
              <a:t>सब मैं देता हूँ,</a:t>
            </a:r>
          </a:p>
          <a:p>
            <a:pPr algn="l"/>
            <a:r>
              <a:rPr lang="hi-IN" sz="1100" b="1" dirty="0" smtClean="0">
                <a:solidFill>
                  <a:srgbClr val="FF0000"/>
                </a:solidFill>
              </a:rPr>
              <a:t>सब मैं देता हूँ,</a:t>
            </a:r>
          </a:p>
          <a:p>
            <a:pPr algn="l"/>
            <a:r>
              <a:rPr lang="hi-IN" sz="1100" b="1" dirty="0" smtClean="0">
                <a:solidFill>
                  <a:srgbClr val="FF0000"/>
                </a:solidFill>
              </a:rPr>
              <a:t>तुझी को मुबारक मुँजी,</a:t>
            </a:r>
          </a:p>
          <a:p>
            <a:pPr algn="l"/>
            <a:r>
              <a:rPr lang="hi-IN" sz="1100" b="1" dirty="0" smtClean="0">
                <a:solidFill>
                  <a:srgbClr val="FF0000"/>
                </a:solidFill>
              </a:rPr>
              <a:t>सब मैं देता हूँ</a:t>
            </a:r>
          </a:p>
          <a:p>
            <a:pPr algn="l"/>
            <a:endParaRPr lang="hi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को मैं सब कुछ देता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झुकता तेरे कदमों पर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छोड़ता सारी दुनियादारी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मुझे बिल्कुल अपना कर, </a:t>
            </a:r>
          </a:p>
          <a:p>
            <a:pPr algn="l"/>
            <a:endParaRPr lang="hi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को मैं सब कुछ देता,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मुझे ले और अपना कर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दे मक़बूलियत की गवाही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हूँ मैं तेरा सरासर, </a:t>
            </a:r>
          </a:p>
          <a:p>
            <a:pPr algn="l"/>
            <a:endParaRPr lang="hi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को मैं सब कुछ देता,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अभी उसके पाक हुज़ूर,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मुझ मैं भर प्यार और कुव्वत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बरकतों से कर मामूर, </a:t>
            </a:r>
          </a:p>
          <a:p>
            <a:pPr algn="l"/>
            <a:endParaRPr lang="hi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को मैं सब कुछ देता,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रूह की आग अब दिल में है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आह कमाल नज़ात की खुशी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सन्ना सन्ना उसकी जय, 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deta</a:t>
            </a:r>
            <a:endParaRPr lang="en-US" sz="1100" b="1" dirty="0" smtClean="0"/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kurabana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Jiyuga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roja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</a:t>
            </a: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 par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rakhuga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rgbClr val="FF0000"/>
                </a:solidFill>
              </a:rPr>
              <a:t>Ref</a:t>
            </a:r>
            <a:endParaRPr lang="hi-IN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sab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smtClean="0">
                <a:solidFill>
                  <a:srgbClr val="FF0000"/>
                </a:solidFill>
              </a:rPr>
              <a:t>main </a:t>
            </a:r>
            <a:r>
              <a:rPr lang="en-US" sz="1100" b="1" dirty="0" err="1" smtClean="0">
                <a:solidFill>
                  <a:srgbClr val="FF0000"/>
                </a:solidFill>
              </a:rPr>
              <a:t>deta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hu</a:t>
            </a:r>
            <a:r>
              <a:rPr lang="en-US" sz="11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sab</a:t>
            </a:r>
            <a:r>
              <a:rPr lang="en-US" sz="1100" b="1" dirty="0" smtClean="0">
                <a:solidFill>
                  <a:srgbClr val="FF0000"/>
                </a:solidFill>
              </a:rPr>
              <a:t> main </a:t>
            </a:r>
            <a:r>
              <a:rPr lang="en-US" sz="1100" b="1" dirty="0" err="1" smtClean="0">
                <a:solidFill>
                  <a:srgbClr val="FF0000"/>
                </a:solidFill>
              </a:rPr>
              <a:t>deta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hu</a:t>
            </a:r>
            <a:r>
              <a:rPr lang="en-US" sz="11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Tuzi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ko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mubarak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muji</a:t>
            </a:r>
            <a:r>
              <a:rPr lang="en-US" sz="11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sab</a:t>
            </a:r>
            <a:r>
              <a:rPr lang="en-US" sz="1100" b="1" dirty="0" smtClean="0">
                <a:solidFill>
                  <a:srgbClr val="FF0000"/>
                </a:solidFill>
              </a:rPr>
              <a:t> main </a:t>
            </a:r>
            <a:r>
              <a:rPr lang="en-US" sz="1100" b="1" dirty="0" err="1" smtClean="0">
                <a:solidFill>
                  <a:srgbClr val="FF0000"/>
                </a:solidFill>
              </a:rPr>
              <a:t>deta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hu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deta</a:t>
            </a:r>
            <a:endParaRPr lang="en-US" sz="1100" b="1" dirty="0" smtClean="0"/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jhukta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kadamon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Chhodata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sari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duniyadari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bilkul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apna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deta</a:t>
            </a:r>
            <a:endParaRPr lang="en-US" sz="1100" b="1" dirty="0" smtClean="0"/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apna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makabuliyat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gawohi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sarashra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deta</a:t>
            </a:r>
            <a:endParaRPr lang="en-US" sz="1100" b="1" dirty="0" smtClean="0"/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abhi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hujaura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kuvvata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barkaton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mamura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deta</a:t>
            </a:r>
            <a:endParaRPr lang="en-US" sz="1100" b="1" dirty="0" smtClean="0"/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aag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aab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najaat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khushi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sanna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sanna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253</Words>
  <Application>Microsoft Office PowerPoint</Application>
  <PresentationFormat>On-screen Show (4:3)</PresentationFormat>
  <Paragraphs>61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Yeshu Ko Mein Sab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सब मैं देता हूँ</dc:title>
  <dc:creator>mary</dc:creator>
  <cp:lastModifiedBy>FRONT</cp:lastModifiedBy>
  <cp:revision>12</cp:revision>
  <dcterms:created xsi:type="dcterms:W3CDTF">2023-03-18T21:36:44Z</dcterms:created>
  <dcterms:modified xsi:type="dcterms:W3CDTF">2024-04-18T21:00:20Z</dcterms:modified>
</cp:coreProperties>
</file>