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2B6F2-E4B2-48A8-A4A4-7B501163C0DE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EB30-B46C-44F6-90C5-F9716C22D8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Vida, ¡Oh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Tu</a:t>
            </a:r>
            <a:r>
              <a:rPr lang="en-US" b="1" dirty="0"/>
              <a:t> Vida, ¡Oh </a:t>
            </a:r>
            <a:r>
              <a:rPr lang="en-US" b="1" dirty="0" smtClean="0"/>
              <a:t>Salvador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57201"/>
            <a:ext cx="2438400" cy="63246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s-ES" sz="1600" b="1" dirty="0" smtClean="0"/>
              <a:t>Tu </a:t>
            </a:r>
            <a:r>
              <a:rPr lang="es-ES" sz="1600" b="1" dirty="0" smtClean="0"/>
              <a:t>vida, ¡oh Salvador!</a:t>
            </a:r>
          </a:p>
          <a:p>
            <a:r>
              <a:rPr lang="es-ES" sz="1600" b="1" dirty="0" smtClean="0"/>
              <a:t>Diste por mí;</a:t>
            </a:r>
          </a:p>
          <a:p>
            <a:r>
              <a:rPr lang="es-ES" sz="1600" b="1" dirty="0" smtClean="0"/>
              <a:t>Y nada quiero yo</a:t>
            </a:r>
          </a:p>
          <a:p>
            <a:r>
              <a:rPr lang="es-ES" sz="1600" b="1" dirty="0" smtClean="0"/>
              <a:t>Negarte a </a:t>
            </a:r>
            <a:r>
              <a:rPr lang="es-ES" sz="1600" b="1" dirty="0" err="1" smtClean="0"/>
              <a:t>Ti.</a:t>
            </a:r>
            <a:endParaRPr lang="es-ES" sz="1600" b="1" dirty="0" smtClean="0"/>
          </a:p>
          <a:p>
            <a:r>
              <a:rPr lang="es-ES" sz="1600" b="1" dirty="0" smtClean="0"/>
              <a:t>Rendida mi alma está;</a:t>
            </a:r>
          </a:p>
          <a:p>
            <a:r>
              <a:rPr lang="es-ES" sz="1600" b="1" dirty="0" smtClean="0"/>
              <a:t>Servirte ansía ya,</a:t>
            </a:r>
          </a:p>
          <a:p>
            <a:r>
              <a:rPr lang="es-ES" sz="1600" b="1" dirty="0" smtClean="0"/>
              <a:t>Y algún tributo dar</a:t>
            </a:r>
          </a:p>
          <a:p>
            <a:r>
              <a:rPr lang="es-ES" sz="1600" b="1" dirty="0" smtClean="0"/>
              <a:t>De amor a </a:t>
            </a:r>
            <a:r>
              <a:rPr lang="es-ES" sz="1600" b="1" dirty="0" err="1" smtClean="0"/>
              <a:t>Ti.</a:t>
            </a:r>
            <a:endParaRPr lang="es-ES" sz="1600" b="1" dirty="0" smtClean="0"/>
          </a:p>
          <a:p>
            <a:endParaRPr lang="es-ES" sz="1200" b="1" dirty="0" smtClean="0"/>
          </a:p>
          <a:p>
            <a:r>
              <a:rPr lang="es-ES" sz="1600" b="1" dirty="0" smtClean="0"/>
              <a:t>Al </a:t>
            </a:r>
            <a:r>
              <a:rPr lang="es-ES" sz="1600" b="1" dirty="0" smtClean="0"/>
              <a:t>Padre sin cesar</a:t>
            </a:r>
          </a:p>
          <a:p>
            <a:r>
              <a:rPr lang="es-ES" sz="1600" b="1" dirty="0" smtClean="0"/>
              <a:t>Ruegas por mí,</a:t>
            </a:r>
          </a:p>
          <a:p>
            <a:r>
              <a:rPr lang="es-ES" sz="1600" b="1" dirty="0" smtClean="0"/>
              <a:t>Y en mi debilidad</a:t>
            </a:r>
          </a:p>
          <a:p>
            <a:r>
              <a:rPr lang="es-ES" sz="1600" b="1" dirty="0" err="1" smtClean="0"/>
              <a:t>Confio</a:t>
            </a:r>
            <a:r>
              <a:rPr lang="es-ES" sz="1600" b="1" dirty="0" smtClean="0"/>
              <a:t> en Ti;</a:t>
            </a:r>
          </a:p>
          <a:p>
            <a:r>
              <a:rPr lang="es-ES" sz="1600" b="1" dirty="0" smtClean="0"/>
              <a:t>Quiero mi cruz llevar,</a:t>
            </a:r>
          </a:p>
          <a:p>
            <a:r>
              <a:rPr lang="es-ES" sz="1600" b="1" dirty="0" smtClean="0"/>
              <a:t>Tu nombre proclamar,</a:t>
            </a:r>
          </a:p>
          <a:p>
            <a:r>
              <a:rPr lang="es-ES" sz="1600" b="1" dirty="0" smtClean="0"/>
              <a:t>Y cantos entonar</a:t>
            </a:r>
          </a:p>
          <a:p>
            <a:r>
              <a:rPr lang="es-ES" sz="1600" b="1" dirty="0" smtClean="0"/>
              <a:t>De amor a </a:t>
            </a:r>
            <a:r>
              <a:rPr lang="es-ES" sz="1600" b="1" dirty="0" err="1" smtClean="0"/>
              <a:t>Ti</a:t>
            </a:r>
            <a:r>
              <a:rPr lang="es-ES" sz="1600" b="1" dirty="0" err="1" smtClean="0"/>
              <a:t>.</a:t>
            </a:r>
            <a:endParaRPr lang="es-ES" sz="1600" b="1" dirty="0" smtClean="0"/>
          </a:p>
          <a:p>
            <a:endParaRPr lang="es-ES" sz="1200" b="1" dirty="0" smtClean="0"/>
          </a:p>
          <a:p>
            <a:r>
              <a:rPr lang="es-ES" sz="1600" b="1" dirty="0" smtClean="0"/>
              <a:t>Cuanto </a:t>
            </a:r>
            <a:r>
              <a:rPr lang="es-ES" sz="1600" b="1" dirty="0" smtClean="0"/>
              <a:t>yo tengo y soy</a:t>
            </a:r>
          </a:p>
          <a:p>
            <a:r>
              <a:rPr lang="es-ES" sz="1600" b="1" dirty="0" smtClean="0"/>
              <a:t>Lo entrego a Ti:</a:t>
            </a:r>
          </a:p>
          <a:p>
            <a:r>
              <a:rPr lang="es-ES" sz="1600" b="1" dirty="0" smtClean="0"/>
              <a:t>¡En gozo o aflicción</a:t>
            </a:r>
          </a:p>
          <a:p>
            <a:r>
              <a:rPr lang="es-ES" sz="1600" b="1" dirty="0" smtClean="0"/>
              <a:t>Tuyo hasta el fin!</a:t>
            </a:r>
          </a:p>
          <a:p>
            <a:r>
              <a:rPr lang="es-ES" sz="1600" b="1" dirty="0" smtClean="0"/>
              <a:t>Y cuando vea tu faz,</a:t>
            </a:r>
          </a:p>
          <a:p>
            <a:r>
              <a:rPr lang="es-ES" sz="1600" b="1" dirty="0" smtClean="0"/>
              <a:t>En gloria donde estás</a:t>
            </a:r>
          </a:p>
          <a:p>
            <a:r>
              <a:rPr lang="es-ES" sz="1600" b="1" dirty="0" smtClean="0"/>
              <a:t>Siempre me dejarás</a:t>
            </a:r>
          </a:p>
          <a:p>
            <a:r>
              <a:rPr lang="es-ES" sz="1600" b="1" dirty="0" smtClean="0"/>
              <a:t>Servirte a </a:t>
            </a:r>
            <a:r>
              <a:rPr lang="es-ES" sz="1600" b="1" dirty="0" err="1" smtClean="0"/>
              <a:t>Ti.</a:t>
            </a: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Vida, ¡Oh Salvador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Vida, ¡Oh Salvador spanish</dc:title>
  <dc:creator>FRONT</dc:creator>
  <cp:lastModifiedBy>FRONT</cp:lastModifiedBy>
  <cp:revision>5</cp:revision>
  <dcterms:created xsi:type="dcterms:W3CDTF">2024-04-22T14:37:13Z</dcterms:created>
  <dcterms:modified xsi:type="dcterms:W3CDTF">2024-04-22T18:38:32Z</dcterms:modified>
</cp:coreProperties>
</file>