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F55E-D8B0-4BFD-9C82-CFEAEDCC326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98E8-852D-4577-A0DC-C2F828EDD6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F55E-D8B0-4BFD-9C82-CFEAEDCC326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98E8-852D-4577-A0DC-C2F828EDD6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F55E-D8B0-4BFD-9C82-CFEAEDCC326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98E8-852D-4577-A0DC-C2F828EDD6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F55E-D8B0-4BFD-9C82-CFEAEDCC326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98E8-852D-4577-A0DC-C2F828EDD6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F55E-D8B0-4BFD-9C82-CFEAEDCC326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98E8-852D-4577-A0DC-C2F828EDD6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F55E-D8B0-4BFD-9C82-CFEAEDCC326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98E8-852D-4577-A0DC-C2F828EDD6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F55E-D8B0-4BFD-9C82-CFEAEDCC326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98E8-852D-4577-A0DC-C2F828EDD6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F55E-D8B0-4BFD-9C82-CFEAEDCC326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98E8-852D-4577-A0DC-C2F828EDD6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F55E-D8B0-4BFD-9C82-CFEAEDCC326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98E8-852D-4577-A0DC-C2F828EDD6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F55E-D8B0-4BFD-9C82-CFEAEDCC326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98E8-852D-4577-A0DC-C2F828EDD6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F55E-D8B0-4BFD-9C82-CFEAEDCC326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98E8-852D-4577-A0DC-C2F828EDD6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EF55E-D8B0-4BFD-9C82-CFEAEDCC3260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B98E8-852D-4577-A0DC-C2F828EDD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Thou Art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i madh qe 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0"/>
            <a:ext cx="3657600" cy="4572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Sa i </a:t>
            </a:r>
            <a:r>
              <a:rPr lang="fr-FR" b="1" dirty="0" err="1" smtClean="0">
                <a:solidFill>
                  <a:schemeClr val="bg1"/>
                </a:solidFill>
              </a:rPr>
              <a:t>madh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qe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smtClean="0">
                <a:solidFill>
                  <a:schemeClr val="bg1"/>
                </a:solidFill>
              </a:rPr>
              <a:t>je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4419600" cy="4038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 </a:t>
            </a:r>
            <a:r>
              <a:rPr lang="en-US" sz="1800" b="1" dirty="0" err="1" smtClean="0">
                <a:solidFill>
                  <a:schemeClr val="bg1"/>
                </a:solidFill>
              </a:rPr>
              <a:t>zot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im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Kur</a:t>
            </a:r>
            <a:r>
              <a:rPr lang="en-US" sz="1800" b="1" dirty="0" smtClean="0">
                <a:solidFill>
                  <a:schemeClr val="bg1"/>
                </a:solidFill>
              </a:rPr>
              <a:t> ne </a:t>
            </a:r>
            <a:r>
              <a:rPr lang="en-US" sz="1800" b="1" dirty="0" err="1" smtClean="0">
                <a:solidFill>
                  <a:schemeClr val="bg1"/>
                </a:solidFill>
              </a:rPr>
              <a:t>gjithe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hutine</a:t>
            </a:r>
            <a:r>
              <a:rPr lang="en-US" sz="1800" b="1" dirty="0" smtClean="0">
                <a:solidFill>
                  <a:schemeClr val="bg1"/>
                </a:solidFill>
              </a:rPr>
              <a:t> time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 </a:t>
            </a:r>
            <a:r>
              <a:rPr lang="en-US" sz="1800" b="1" dirty="0" err="1" smtClean="0">
                <a:solidFill>
                  <a:schemeClr val="bg1"/>
                </a:solidFill>
              </a:rPr>
              <a:t>konsideroje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gjithe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punet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qe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ber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Yjet</a:t>
            </a:r>
            <a:r>
              <a:rPr lang="en-US" sz="1800" b="1" dirty="0" smtClean="0">
                <a:solidFill>
                  <a:schemeClr val="bg1"/>
                </a:solidFill>
              </a:rPr>
              <a:t> I </a:t>
            </a:r>
            <a:r>
              <a:rPr lang="en-US" sz="1800" b="1" dirty="0" err="1" smtClean="0">
                <a:solidFill>
                  <a:schemeClr val="bg1"/>
                </a:solidFill>
              </a:rPr>
              <a:t>shoh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Degjoje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bubullimen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Fuqine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tende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dhene</a:t>
            </a:r>
            <a:r>
              <a:rPr lang="en-US" sz="1800" b="1" dirty="0" smtClean="0">
                <a:solidFill>
                  <a:schemeClr val="bg1"/>
                </a:solidFill>
              </a:rPr>
              <a:t> ne </a:t>
            </a:r>
            <a:r>
              <a:rPr lang="en-US" sz="1800" b="1" dirty="0" err="1" smtClean="0">
                <a:solidFill>
                  <a:schemeClr val="bg1"/>
                </a:solidFill>
              </a:rPr>
              <a:t>univers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At’ here </a:t>
            </a:r>
            <a:r>
              <a:rPr lang="en-US" sz="1800" b="1" dirty="0" err="1" smtClean="0">
                <a:solidFill>
                  <a:srgbClr val="FF0000"/>
                </a:solidFill>
              </a:rPr>
              <a:t>shpirti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T’kendon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shpetimi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im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perendi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fr-FR" sz="1800" b="1" dirty="0" smtClean="0">
                <a:solidFill>
                  <a:srgbClr val="FF0000"/>
                </a:solidFill>
              </a:rPr>
              <a:t>Sa i </a:t>
            </a:r>
            <a:r>
              <a:rPr lang="fr-FR" sz="1800" b="1" dirty="0" err="1" smtClean="0">
                <a:solidFill>
                  <a:srgbClr val="FF0000"/>
                </a:solidFill>
              </a:rPr>
              <a:t>madh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qe</a:t>
            </a:r>
            <a:r>
              <a:rPr lang="fr-FR" sz="1800" b="1" dirty="0" smtClean="0">
                <a:solidFill>
                  <a:srgbClr val="FF0000"/>
                </a:solidFill>
              </a:rPr>
              <a:t> je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At</a:t>
            </a:r>
            <a:r>
              <a:rPr lang="en-US" sz="1800" b="1" dirty="0" smtClean="0">
                <a:solidFill>
                  <a:srgbClr val="FF0000"/>
                </a:solidFill>
              </a:rPr>
              <a:t>’ here </a:t>
            </a:r>
            <a:r>
              <a:rPr lang="en-US" sz="1800" b="1" dirty="0" err="1" smtClean="0">
                <a:solidFill>
                  <a:srgbClr val="FF0000"/>
                </a:solidFill>
              </a:rPr>
              <a:t>shpirti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T’kendon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shpetimi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im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Sa i </a:t>
            </a:r>
            <a:r>
              <a:rPr lang="fr-FR" sz="1800" b="1" dirty="0" err="1" smtClean="0">
                <a:solidFill>
                  <a:srgbClr val="FF0000"/>
                </a:solidFill>
              </a:rPr>
              <a:t>madh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qe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je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fr-FR" sz="1800" b="1" dirty="0" smtClean="0">
                <a:solidFill>
                  <a:srgbClr val="FF0000"/>
                </a:solidFill>
              </a:rPr>
              <a:t>Sa i </a:t>
            </a:r>
            <a:r>
              <a:rPr lang="fr-FR" sz="1800" b="1" dirty="0" err="1" smtClean="0">
                <a:solidFill>
                  <a:srgbClr val="FF0000"/>
                </a:solidFill>
              </a:rPr>
              <a:t>madh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qe</a:t>
            </a:r>
            <a:r>
              <a:rPr lang="fr-FR" sz="1800" b="1" dirty="0" smtClean="0">
                <a:solidFill>
                  <a:srgbClr val="FF0000"/>
                </a:solidFill>
              </a:rPr>
              <a:t> je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Dhe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mendoje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Birin</a:t>
            </a:r>
            <a:r>
              <a:rPr lang="en-US" sz="1800" b="1" dirty="0" smtClean="0">
                <a:solidFill>
                  <a:schemeClr val="bg1"/>
                </a:solidFill>
              </a:rPr>
              <a:t> e </a:t>
            </a:r>
            <a:r>
              <a:rPr lang="en-US" sz="1800" b="1" dirty="0" err="1" smtClean="0">
                <a:solidFill>
                  <a:schemeClr val="bg1"/>
                </a:solidFill>
              </a:rPr>
              <a:t>tij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nuk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kurseu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Qe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vdes</a:t>
            </a:r>
            <a:r>
              <a:rPr lang="en-US" sz="1800" b="1" dirty="0" smtClean="0">
                <a:solidFill>
                  <a:schemeClr val="bg1"/>
                </a:solidFill>
              </a:rPr>
              <a:t> e </a:t>
            </a:r>
            <a:r>
              <a:rPr lang="en-US" sz="1800" b="1" dirty="0" err="1" smtClean="0">
                <a:solidFill>
                  <a:schemeClr val="bg1"/>
                </a:solidFill>
              </a:rPr>
              <a:t>dergoi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Cka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tjeter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mund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beje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Dhe</a:t>
            </a:r>
            <a:r>
              <a:rPr lang="en-US" sz="1800" b="1" dirty="0" smtClean="0">
                <a:solidFill>
                  <a:schemeClr val="bg1"/>
                </a:solidFill>
              </a:rPr>
              <a:t> ne </a:t>
            </a:r>
            <a:r>
              <a:rPr lang="en-US" sz="1800" b="1" dirty="0" err="1" smtClean="0">
                <a:solidFill>
                  <a:schemeClr val="bg1"/>
                </a:solidFill>
              </a:rPr>
              <a:t>kryq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 Barren time e </a:t>
            </a:r>
            <a:r>
              <a:rPr lang="en-US" sz="1800" b="1" dirty="0" err="1" smtClean="0">
                <a:solidFill>
                  <a:schemeClr val="bg1"/>
                </a:solidFill>
              </a:rPr>
              <a:t>mbarti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Gjakun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derdhi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mekatin</a:t>
            </a:r>
            <a:r>
              <a:rPr lang="en-US" sz="1800" b="1" dirty="0" smtClean="0">
                <a:solidFill>
                  <a:schemeClr val="bg1"/>
                </a:solidFill>
              </a:rPr>
              <a:t> ma </a:t>
            </a:r>
            <a:r>
              <a:rPr lang="en-US" sz="1800" b="1" dirty="0" err="1" smtClean="0">
                <a:solidFill>
                  <a:schemeClr val="bg1"/>
                </a:solidFill>
              </a:rPr>
              <a:t>mori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 i madh qe je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i madh qe je</dc:title>
  <dc:creator>FRONT</dc:creator>
  <cp:lastModifiedBy>FRONT</cp:lastModifiedBy>
  <cp:revision>34</cp:revision>
  <dcterms:created xsi:type="dcterms:W3CDTF">2024-04-27T13:51:53Z</dcterms:created>
  <dcterms:modified xsi:type="dcterms:W3CDTF">2024-04-30T18:00:05Z</dcterms:modified>
</cp:coreProperties>
</file>