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3DB5C-2780-4487-9CE5-B7DB44F17B0E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46CD-D111-4C75-A84E-10D383AD1D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 foko ry mpamonj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724400" cy="6096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foko</a:t>
            </a:r>
            <a:r>
              <a:rPr lang="en-US" b="1" dirty="0"/>
              <a:t> </a:t>
            </a:r>
            <a:r>
              <a:rPr lang="en-US" b="1" dirty="0" err="1"/>
              <a:t>ry</a:t>
            </a:r>
            <a:r>
              <a:rPr lang="en-US" b="1" dirty="0"/>
              <a:t> </a:t>
            </a:r>
            <a:r>
              <a:rPr lang="en-US" b="1" dirty="0" err="1" smtClean="0"/>
              <a:t>mpamonjy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066800"/>
            <a:ext cx="64008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Mangetaheta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lalandava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Hikambana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Fiv</a:t>
            </a:r>
            <a:r>
              <a:rPr lang="en-US" sz="16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Tsy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afaka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ao</a:t>
            </a:r>
            <a:r>
              <a:rPr lang="en-US" sz="1600" b="1" dirty="0" smtClean="0">
                <a:solidFill>
                  <a:srgbClr val="FF0000"/>
                </a:solidFill>
              </a:rPr>
              <a:t> am-</a:t>
            </a:r>
            <a:r>
              <a:rPr lang="en-US" sz="1600" b="1" dirty="0" err="1" smtClean="0">
                <a:solidFill>
                  <a:srgbClr val="FF0000"/>
                </a:solidFill>
              </a:rPr>
              <a:t>poko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faniriana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Anao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Oneno</a:t>
            </a:r>
            <a:r>
              <a:rPr lang="en-US" sz="1600" b="1" dirty="0" smtClean="0">
                <a:solidFill>
                  <a:srgbClr val="FF0000"/>
                </a:solidFill>
              </a:rPr>
              <a:t> re </a:t>
            </a:r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foko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Ho </a:t>
            </a:r>
            <a:r>
              <a:rPr lang="en-US" sz="1600" b="1" dirty="0" err="1" smtClean="0">
                <a:solidFill>
                  <a:srgbClr val="FF0000"/>
                </a:solidFill>
              </a:rPr>
              <a:t>lapanao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androm-pahoriana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Manjary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fitahiana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manadio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fifaliana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anilanao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Mamelom-paniriana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sitrakao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fahotako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akaikezinao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hadalako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Finaritra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ipetrahanao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reraka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alavirinao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99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Ny foko ry mpamonjy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foko ry mpamonjy malagasy</dc:title>
  <dc:creator>FRONT</dc:creator>
  <cp:lastModifiedBy>FRONT</cp:lastModifiedBy>
  <cp:revision>9</cp:revision>
  <dcterms:created xsi:type="dcterms:W3CDTF">2024-04-06T14:07:50Z</dcterms:created>
  <dcterms:modified xsi:type="dcterms:W3CDTF">2024-04-07T20:04:05Z</dcterms:modified>
</cp:coreProperties>
</file>