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CF02-B673-4B46-929C-B0D9EF5128C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7323-E0E2-40FA-A699-C7183E30DF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amne ma predau azi T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612775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r>
              <a:rPr lang="it-IT" b="1" dirty="0" smtClean="0"/>
              <a:t> ma predau azi Tie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3886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1. Doamne mă predau azi Ţie</a:t>
            </a:r>
          </a:p>
          <a:p>
            <a:r>
              <a:rPr lang="vi-VN" b="1" dirty="0" smtClean="0"/>
              <a:t>Cu întreagă viaţa mea</a:t>
            </a:r>
          </a:p>
          <a:p>
            <a:r>
              <a:rPr lang="vi-VN" b="1" dirty="0" smtClean="0"/>
              <a:t>O nu mă lăsa la nimeni</a:t>
            </a:r>
          </a:p>
          <a:p>
            <a:r>
              <a:rPr lang="vi-VN" b="1" dirty="0" smtClean="0"/>
              <a:t>Să mă ia din mâna Ta</a:t>
            </a:r>
          </a:p>
          <a:p>
            <a:endParaRPr lang="vi-VN" b="1" dirty="0" smtClean="0"/>
          </a:p>
          <a:p>
            <a:r>
              <a:rPr lang="vi-VN" b="1" dirty="0" smtClean="0">
                <a:solidFill>
                  <a:srgbClr val="FF0000"/>
                </a:solidFill>
              </a:rPr>
              <a:t>Ref: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Doamne îţi predau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Azi viaţa mea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Spală-mă în sângele-Ţi sfânt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Să Te pot urma</a:t>
            </a:r>
          </a:p>
          <a:p>
            <a:endParaRPr lang="vi-VN" b="1" dirty="0" smtClean="0"/>
          </a:p>
          <a:p>
            <a:r>
              <a:rPr lang="vi-VN" b="1" dirty="0" smtClean="0"/>
              <a:t>2. Tu mă ştii Doamne mai bine </a:t>
            </a:r>
          </a:p>
          <a:p>
            <a:r>
              <a:rPr lang="vi-VN" b="1" dirty="0" smtClean="0"/>
              <a:t>Mă cunoşti căci al Tău sunt</a:t>
            </a:r>
          </a:p>
          <a:p>
            <a:r>
              <a:rPr lang="vi-VN" b="1" dirty="0" smtClean="0"/>
              <a:t>Fericirea mea supremă</a:t>
            </a:r>
          </a:p>
          <a:p>
            <a:r>
              <a:rPr lang="vi-VN" b="1" dirty="0" smtClean="0"/>
              <a:t>Eşti Tu Doamne pe pământ</a:t>
            </a:r>
          </a:p>
          <a:p>
            <a:endParaRPr lang="vi-VN" b="1" dirty="0" smtClean="0"/>
          </a:p>
          <a:p>
            <a:r>
              <a:rPr lang="vi-VN" b="1" dirty="0" smtClean="0"/>
              <a:t>3. Domnul vieţii mele Tu eşti </a:t>
            </a:r>
          </a:p>
          <a:p>
            <a:r>
              <a:rPr lang="vi-VN" b="1" dirty="0" smtClean="0"/>
              <a:t>Mi-ai dat mântuirea-n dar</a:t>
            </a:r>
          </a:p>
          <a:p>
            <a:r>
              <a:rPr lang="vi-VN" b="1" dirty="0" smtClean="0"/>
              <a:t>Sunt al Tău pe totdeuna</a:t>
            </a:r>
          </a:p>
          <a:p>
            <a:r>
              <a:rPr lang="vi-VN" b="1" dirty="0" smtClean="0"/>
              <a:t>Zi de zi trăiesc prin har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Doamne ma predau azi Tie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Doamne ma predau azi Tie</dc:title>
  <dc:creator>FRONT</dc:creator>
  <cp:lastModifiedBy>FRONT</cp:lastModifiedBy>
  <cp:revision>2</cp:revision>
  <dcterms:created xsi:type="dcterms:W3CDTF">2024-04-14T22:10:47Z</dcterms:created>
  <dcterms:modified xsi:type="dcterms:W3CDTF">2024-04-14T22:12:16Z</dcterms:modified>
</cp:coreProperties>
</file>