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1B77-2EE6-4AF6-9ADF-79085C1E0B21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79437-2557-4982-83AA-CBA14EDC32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natatea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048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Bunatatea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6096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Eu Te iubesc Mila Ta e nesfârșită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Zi de zi, tu mă ții în mâna Ta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Din zorii dimineții Și până când adorm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Vreau să cânt bunătatea Ta</a:t>
            </a:r>
          </a:p>
          <a:p>
            <a:pPr algn="l"/>
            <a:endParaRPr lang="vi-VN" sz="12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Ref: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Tu </a:t>
            </a:r>
            <a:r>
              <a:rPr lang="vi-VN" sz="1600" b="1" dirty="0" smtClean="0">
                <a:solidFill>
                  <a:srgbClr val="FF0000"/>
                </a:solidFill>
              </a:rPr>
              <a:t>mereu ai fost cu mine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Doamne-ai fost mereu atât de bun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Și cât eu voi avea suflare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Vreau să cânt bunătatea Ta</a:t>
            </a:r>
          </a:p>
          <a:p>
            <a:pPr algn="l"/>
            <a:endParaRPr lang="vi-VN" sz="12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Cu vocea Ta M-ai condus prin încercare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Și-n noaptea grea Lângă mine Tu ai fost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Noi Te avem ca Tată Te știm ca prieten bun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Am trăit în bunătatea Ta</a:t>
            </a:r>
          </a:p>
          <a:p>
            <a:pPr algn="l"/>
            <a:endParaRPr lang="vi-VN" sz="12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Bridge: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Isus, mă copleșești Cu bunătatea Ta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Isus, mă copleșești Cu bunătatea Ta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Mă aplec acum, Ție mă inchin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Cu totul mă predau 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Isus, mă copleșești Cu bunătatea </a:t>
            </a:r>
            <a:r>
              <a:rPr lang="vi-VN" sz="1600" b="1" dirty="0" smtClean="0">
                <a:solidFill>
                  <a:schemeClr val="bg1"/>
                </a:solidFill>
              </a:rPr>
              <a:t>Ta</a:t>
            </a:r>
            <a:endParaRPr lang="vi-VN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Bunatatea 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Bunatatea Ta romanis</dc:title>
  <dc:creator>FRONT</dc:creator>
  <cp:lastModifiedBy>FRONT</cp:lastModifiedBy>
  <cp:revision>9</cp:revision>
  <dcterms:created xsi:type="dcterms:W3CDTF">2024-03-01T19:32:35Z</dcterms:created>
  <dcterms:modified xsi:type="dcterms:W3CDTF">2024-03-31T19:29:21Z</dcterms:modified>
</cp:coreProperties>
</file>