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F98A-FED3-4E63-A63E-1F494E72C51D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3A2B-303E-4934-A093-563117E53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F98A-FED3-4E63-A63E-1F494E72C51D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3A2B-303E-4934-A093-563117E53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F98A-FED3-4E63-A63E-1F494E72C51D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3A2B-303E-4934-A093-563117E53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F98A-FED3-4E63-A63E-1F494E72C51D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3A2B-303E-4934-A093-563117E53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F98A-FED3-4E63-A63E-1F494E72C51D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3A2B-303E-4934-A093-563117E53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F98A-FED3-4E63-A63E-1F494E72C51D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3A2B-303E-4934-A093-563117E53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F98A-FED3-4E63-A63E-1F494E72C51D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3A2B-303E-4934-A093-563117E53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F98A-FED3-4E63-A63E-1F494E72C51D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3A2B-303E-4934-A093-563117E53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F98A-FED3-4E63-A63E-1F494E72C51D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3A2B-303E-4934-A093-563117E53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F98A-FED3-4E63-A63E-1F494E72C51D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3A2B-303E-4934-A093-563117E53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F98A-FED3-4E63-A63E-1F494E72C51D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3A2B-303E-4934-A093-563117E53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8F98A-FED3-4E63-A63E-1F494E72C51D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43A2B-303E-4934-A093-563117E532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to Tell the Stor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Love to Tell the Story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7290" y="0"/>
            <a:ext cx="6429420" cy="434479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ta-IN" b="1" cap="small" dirty="0" smtClean="0"/>
              <a:t>கதை </a:t>
            </a:r>
            <a:r>
              <a:rPr lang="ta-IN" b="1" cap="small" dirty="0"/>
              <a:t>சொல்ல ஆவல்</a:t>
            </a:r>
            <a:br>
              <a:rPr lang="ta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857232"/>
            <a:ext cx="7286676" cy="4572032"/>
          </a:xfrm>
        </p:spPr>
        <p:txBody>
          <a:bodyPr numCol="2">
            <a:noAutofit/>
          </a:bodyPr>
          <a:lstStyle/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இயேசு வாழ்ந்த வாழ்க்கையின்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நற்செய்தி சொல்லிடுவேன்,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அவர் மகிமை என்றும்,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அவர் வல்லமையையும்,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நான் சொல்லுவேன் அச்செய்தி,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என்றென்றும் அது சத்தியம்,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ஆன்ம வாஞ்சை இதே,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வேறொன்றும் செய்யேனே,</a:t>
            </a:r>
          </a:p>
          <a:p>
            <a:pPr algn="l"/>
            <a:endParaRPr lang="ta-IN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050" b="1" dirty="0" smtClean="0">
                <a:solidFill>
                  <a:srgbClr val="FF0000"/>
                </a:solidFill>
              </a:rPr>
              <a:t>பல்லவி</a:t>
            </a:r>
          </a:p>
          <a:p>
            <a:pPr algn="l"/>
            <a:r>
              <a:rPr lang="ta-IN" sz="1050" b="1" dirty="0" smtClean="0">
                <a:solidFill>
                  <a:srgbClr val="FF0000"/>
                </a:solidFill>
              </a:rPr>
              <a:t>இதை சொல்ல சொல்ல ஆசை,</a:t>
            </a:r>
          </a:p>
          <a:p>
            <a:pPr algn="l"/>
            <a:r>
              <a:rPr lang="ta-IN" sz="1050" b="1" dirty="0" smtClean="0">
                <a:solidFill>
                  <a:srgbClr val="FF0000"/>
                </a:solidFill>
              </a:rPr>
              <a:t>என் மீட்பின் விந்தை செய்தி</a:t>
            </a:r>
          </a:p>
          <a:p>
            <a:pPr algn="l"/>
            <a:r>
              <a:rPr lang="ta-IN" sz="1050" b="1" dirty="0" smtClean="0">
                <a:solidFill>
                  <a:srgbClr val="FF0000"/>
                </a:solidFill>
              </a:rPr>
              <a:t>என் இயேசுவின் நற்செய்தி</a:t>
            </a:r>
          </a:p>
          <a:p>
            <a:pPr algn="l"/>
            <a:r>
              <a:rPr lang="ta-IN" sz="1050" b="1" dirty="0" smtClean="0">
                <a:solidFill>
                  <a:srgbClr val="FF0000"/>
                </a:solidFill>
              </a:rPr>
              <a:t>சொல்வேன் நான் மீண்டும் மீண்டுமே.</a:t>
            </a:r>
          </a:p>
          <a:p>
            <a:pPr algn="l"/>
            <a:endParaRPr lang="ta-IN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இயேசு வாழ்ந்த வாழ்க்கையின்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நற்செய்தி சொல்லிடுவேன்,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ஆன்ம கனா வாஞ்சை,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வாழ்விற்கது ஜீவன்,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நான் சொல்லுவேன் அச்செய்தி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வாழ்வில் அதன் தாக்கம்,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அதால் நான் என்றும் சொல்வேன்,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எங்கேயும் எல்லோர்க்கும்,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இயேசு வாழ்ந்த வாழ்க்கையின்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நற்செய்தி சொல்லிடுவேன்,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நான் மீண்டும் மீண்டும் சொல்ல,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 இன்ப இன்பமே, நற்செய்தி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இன்னும் சொல்வேன், இன்றும்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இவ்விந்தை செய்தி, கேளாதோர்காய்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நான் சொல்வேன், நல் இரட்சிப்பின் செய்தி,</a:t>
            </a:r>
          </a:p>
          <a:p>
            <a:pPr algn="l"/>
            <a:endParaRPr lang="ta-IN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இந்நற்செய்தியை கேட்டோர்க்கும்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இதின்ப இன்பமே,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தம் ஆத்ம தாகம் தீர்க்கும்,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கேட்டோர்க்கும் மற்றோர்கும்,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மகிமையின் சமயம்,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புது பாடல் நானும் பாடுவேன்,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நான் நேசிக்கும் இச்செய்தி,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 இன்ப இன்பமே,</a:t>
            </a:r>
            <a:endParaRPr lang="en-US" sz="105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141</Words>
  <Application>Microsoft Office PowerPoint</Application>
  <PresentationFormat>On-screen Show (4:3)</PresentationFormat>
  <Paragraphs>40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கதை சொல்ல ஆவல்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கதை சொல்ல ஆவல் </dc:title>
  <dc:creator>mary</dc:creator>
  <cp:lastModifiedBy>FRONT</cp:lastModifiedBy>
  <cp:revision>5</cp:revision>
  <dcterms:created xsi:type="dcterms:W3CDTF">2021-05-30T20:59:47Z</dcterms:created>
  <dcterms:modified xsi:type="dcterms:W3CDTF">2024-02-10T13:50:19Z</dcterms:modified>
</cp:coreProperties>
</file>