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713" autoAdjust="0"/>
  </p:normalViewPr>
  <p:slideViewPr>
    <p:cSldViewPr>
      <p:cViewPr varScale="1">
        <p:scale>
          <a:sx n="106" d="100"/>
          <a:sy n="106" d="100"/>
        </p:scale>
        <p:origin x="-17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E67C-C3FE-4D8F-BB9A-465093B92C2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5B22-0513-41E1-8BAD-8ACA07040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E67C-C3FE-4D8F-BB9A-465093B92C2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5B22-0513-41E1-8BAD-8ACA07040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E67C-C3FE-4D8F-BB9A-465093B92C2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5B22-0513-41E1-8BAD-8ACA07040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E67C-C3FE-4D8F-BB9A-465093B92C2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5B22-0513-41E1-8BAD-8ACA07040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E67C-C3FE-4D8F-BB9A-465093B92C2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5B22-0513-41E1-8BAD-8ACA07040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E67C-C3FE-4D8F-BB9A-465093B92C2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5B22-0513-41E1-8BAD-8ACA07040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E67C-C3FE-4D8F-BB9A-465093B92C2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5B22-0513-41E1-8BAD-8ACA07040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E67C-C3FE-4D8F-BB9A-465093B92C2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5B22-0513-41E1-8BAD-8ACA07040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E67C-C3FE-4D8F-BB9A-465093B92C2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5B22-0513-41E1-8BAD-8ACA07040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E67C-C3FE-4D8F-BB9A-465093B92C2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5B22-0513-41E1-8BAD-8ACA07040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E67C-C3FE-4D8F-BB9A-465093B92C2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5B22-0513-41E1-8BAD-8ACA07040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DE67C-C3FE-4D8F-BB9A-465093B92C2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5B22-0513-41E1-8BAD-8ACA070401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nder The Blood of the Lamb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der The Blood of the La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457200"/>
            <a:ext cx="67056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Under </a:t>
            </a:r>
            <a:r>
              <a:rPr lang="en-US" b="1" dirty="0">
                <a:solidFill>
                  <a:schemeClr val="bg1"/>
                </a:solidFill>
              </a:rPr>
              <a:t>The </a:t>
            </a:r>
            <a:r>
              <a:rPr lang="en-US" b="1" dirty="0" smtClean="0">
                <a:solidFill>
                  <a:schemeClr val="bg1"/>
                </a:solidFill>
              </a:rPr>
              <a:t>Blood of the Lamb 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581400"/>
            <a:ext cx="7162800" cy="3048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O the blood of The Passover Lamb  Is applied to the door of my life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No power of darkness could ever withstand  The force of the blood sacrifice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Though Satan will bring accusations  I let him know right where I stand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For now there is no condemnation  I'm under the blood of the Lamb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I’m under the blood of the Lamb  That covers the guilt of my past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By the mercy of God  Holy and righteous I stand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I'm under the blood of the Lamb 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I'm safe and secure from the enemy’s plan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No weapon formed against me will stand  I'm under the blood of the Lamb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108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Under The Blood of the Lamb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Under The Blood </dc:title>
  <dc:creator>FRONT</dc:creator>
  <cp:lastModifiedBy>FRONT</cp:lastModifiedBy>
  <cp:revision>9</cp:revision>
  <dcterms:created xsi:type="dcterms:W3CDTF">2024-02-22T22:03:48Z</dcterms:created>
  <dcterms:modified xsi:type="dcterms:W3CDTF">2024-02-27T00:13:48Z</dcterms:modified>
</cp:coreProperties>
</file>