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0415-66B4-4F36-B07E-DC00675649DF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3D27-54A8-47F9-B7B8-AB5B47A08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0415-66B4-4F36-B07E-DC00675649DF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3D27-54A8-47F9-B7B8-AB5B47A08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0415-66B4-4F36-B07E-DC00675649DF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3D27-54A8-47F9-B7B8-AB5B47A08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0415-66B4-4F36-B07E-DC00675649DF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3D27-54A8-47F9-B7B8-AB5B47A08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0415-66B4-4F36-B07E-DC00675649DF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3D27-54A8-47F9-B7B8-AB5B47A08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0415-66B4-4F36-B07E-DC00675649DF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3D27-54A8-47F9-B7B8-AB5B47A08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0415-66B4-4F36-B07E-DC00675649DF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3D27-54A8-47F9-B7B8-AB5B47A08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0415-66B4-4F36-B07E-DC00675649DF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3D27-54A8-47F9-B7B8-AB5B47A08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0415-66B4-4F36-B07E-DC00675649DF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3D27-54A8-47F9-B7B8-AB5B47A08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0415-66B4-4F36-B07E-DC00675649DF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3D27-54A8-47F9-B7B8-AB5B47A08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C0415-66B4-4F36-B07E-DC00675649DF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83D27-54A8-47F9-B7B8-AB5B47A08A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EC0415-66B4-4F36-B07E-DC00675649DF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83D27-54A8-47F9-B7B8-AB5B47A08AA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RUST AND OBEY.jpg"/>
          <p:cNvPicPr>
            <a:picLocks noChangeAspect="1"/>
          </p:cNvPicPr>
          <p:nvPr userDrawn="1"/>
        </p:nvPicPr>
        <p:blipFill>
          <a:blip r:embed="rId14" cstate="print">
            <a:lum bright="6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in Cậy Vâng Lờ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0"/>
            <a:ext cx="3657600" cy="5365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Tin </a:t>
            </a:r>
            <a:r>
              <a:rPr lang="en-US" b="1" dirty="0" err="1"/>
              <a:t>Cậy</a:t>
            </a:r>
            <a:r>
              <a:rPr lang="en-US" b="1" dirty="0"/>
              <a:t> </a:t>
            </a:r>
            <a:r>
              <a:rPr lang="en-US" b="1" dirty="0" err="1"/>
              <a:t>Vâng</a:t>
            </a:r>
            <a:r>
              <a:rPr lang="en-US" b="1" dirty="0"/>
              <a:t> </a:t>
            </a:r>
            <a:r>
              <a:rPr lang="en-US" b="1" dirty="0" err="1"/>
              <a:t>Lời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609600"/>
            <a:ext cx="7239000" cy="4876800"/>
          </a:xfrm>
        </p:spPr>
        <p:txBody>
          <a:bodyPr numCol="2">
            <a:noAutofit/>
          </a:bodyPr>
          <a:lstStyle/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1.Cùng đi với Chúa mỗi ngày,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Lời Kinh Thánh sáng soi đây,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Được sự vinh hiển huy hoàng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muôn đời;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Vì vâng ý Chúa trên trời,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vui dẫn dắt ta hoài,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Và cùng mọi kẻ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cậy vâng lời.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Điệp khúc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Tin cậy vâng lời,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Nào nhờ cách gì trong đời,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Muốn hưởng phước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thiên thượng ai ơi!</a:t>
            </a:r>
          </a:p>
          <a:p>
            <a:pPr algn="l"/>
            <a:r>
              <a:rPr lang="vi-VN" sz="1400" b="1" dirty="0" smtClean="0">
                <a:solidFill>
                  <a:srgbClr val="FF0000"/>
                </a:solidFill>
              </a:rPr>
              <a:t>Hằng duy tin cậy vâng lời.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2.Tuyệt nhiên chẳng chút mây mù,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Nầy không bóng tôi âm u,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Nụ cười Christ đánh tan mọi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lớp sương đời;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Còn đâu thổn thức bơ thờ,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Còn đâu khóc lóc nghi ngờ,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Hồi mà ta quyết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tâm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 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cậy vâng lời.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3.Còn đâu phải gánh nặng nề,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Còn đâu khổ ách đê mê,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Mọi việc ta Chúa toan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đền đáp rộng rời;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Lòng không bối rối, lo buồn,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Mặt không nhăn nheo thẹn thuồng,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Vì thật được phước do tin cậy vâng lời.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4.Phàm nhơn chẳng thể suy lường,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Niềm vui của Đấng yêu thương,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Thực nghiệm duy kẻ vui lòng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hiến trọn đời;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Nhờ ân điển Chúa dạy bày,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Sự vui vẻ ấy chi tày,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Thuộc mọi kẻ quyết tâm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 cậy vâng lời.</a:t>
            </a:r>
          </a:p>
          <a:p>
            <a:pPr algn="l"/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5.Thần Linh ấn chứng trong lòng,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Cùng Jê-sus Christ giao thông,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Được Ngài vui ở bên mình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mãi không rời;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sai khiến, quyết vâng hoài!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Dạ! Tôi đây đang trông Ngài,</a:t>
            </a:r>
          </a:p>
          <a:p>
            <a:pPr algn="l"/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Nào hề sợ, cứ luôn tin cậy vâng lời</a:t>
            </a:r>
            <a:r>
              <a:rPr lang="vi-V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vi-V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272</Words>
  <Application>Microsoft Office PowerPoint</Application>
  <PresentationFormat>On-screen Show (4:3)</PresentationFormat>
  <Paragraphs>50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Tin Cậy Vâng Lời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Tin Cậy Vâng Lời </dc:title>
  <dc:creator>FRONT</dc:creator>
  <cp:lastModifiedBy>FRONT</cp:lastModifiedBy>
  <cp:revision>5</cp:revision>
  <dcterms:created xsi:type="dcterms:W3CDTF">2024-02-12T22:44:12Z</dcterms:created>
  <dcterms:modified xsi:type="dcterms:W3CDTF">2024-02-13T16:21:35Z</dcterms:modified>
</cp:coreProperties>
</file>