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03550B-A5F7-412D-A31F-BEDD39A31267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5EBD9-35A5-41A1-9B96-88B80850ED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Love to Tell the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to Tell the St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Rwy'n</a:t>
            </a:r>
            <a:r>
              <a:rPr lang="en-US" b="1" dirty="0" smtClean="0"/>
              <a:t> </a:t>
            </a:r>
            <a:r>
              <a:rPr lang="en-US" b="1" dirty="0" err="1" smtClean="0"/>
              <a:t>caru</a:t>
            </a:r>
            <a:r>
              <a:rPr lang="en-US" b="1" dirty="0" smtClean="0"/>
              <a:t> </a:t>
            </a:r>
            <a:r>
              <a:rPr lang="en-US" b="1" dirty="0" err="1" smtClean="0"/>
              <a:t>dweud</a:t>
            </a:r>
            <a:r>
              <a:rPr lang="en-US" b="1" dirty="0" smtClean="0"/>
              <a:t> yr </a:t>
            </a:r>
            <a:r>
              <a:rPr lang="en-US" b="1" dirty="0" err="1" smtClean="0"/>
              <a:t>hanes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7162800" cy="6248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dweud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fawrion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bethau'r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ogoniant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ryfedd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gariad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Ef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gweud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cariad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llanw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nymuniadau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hollol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dwyn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Rwy'n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caru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dweud</a:t>
            </a:r>
            <a:r>
              <a:rPr lang="en-US" sz="1400" b="1" dirty="0" smtClean="0">
                <a:solidFill>
                  <a:srgbClr val="FF0000"/>
                </a:solidFill>
              </a:rPr>
              <a:t> yr </a:t>
            </a:r>
            <a:r>
              <a:rPr lang="en-US" sz="1400" b="1" dirty="0" err="1" smtClean="0">
                <a:solidFill>
                  <a:srgbClr val="FF0000"/>
                </a:solidFill>
              </a:rPr>
              <a:t>hanes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Ac </a:t>
            </a:r>
            <a:r>
              <a:rPr lang="en-US" sz="1400" b="1" dirty="0" err="1" smtClean="0">
                <a:solidFill>
                  <a:srgbClr val="FF0000"/>
                </a:solidFill>
              </a:rPr>
              <a:t>yn</a:t>
            </a:r>
            <a:r>
              <a:rPr lang="en-US" sz="1400" b="1" dirty="0" smtClean="0">
                <a:solidFill>
                  <a:srgbClr val="FF0000"/>
                </a:solidFill>
              </a:rPr>
              <a:t> y </a:t>
            </a:r>
            <a:r>
              <a:rPr lang="en-US" sz="1400" b="1" dirty="0" err="1" smtClean="0">
                <a:solidFill>
                  <a:srgbClr val="FF0000"/>
                </a:solidFill>
              </a:rPr>
              <a:t>nef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gynnes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Caf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ddweud</a:t>
            </a:r>
            <a:r>
              <a:rPr lang="en-US" sz="1400" b="1" dirty="0" smtClean="0">
                <a:solidFill>
                  <a:srgbClr val="FF0000"/>
                </a:solidFill>
              </a:rPr>
              <a:t> yr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hen, hen </a:t>
            </a:r>
            <a:r>
              <a:rPr lang="en-US" sz="1400" b="1" dirty="0" err="1" smtClean="0">
                <a:solidFill>
                  <a:srgbClr val="FF0000"/>
                </a:solidFill>
              </a:rPr>
              <a:t>hanes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Am </a:t>
            </a:r>
            <a:r>
              <a:rPr lang="en-US" sz="1400" b="1" dirty="0" err="1" smtClean="0">
                <a:solidFill>
                  <a:srgbClr val="FF0000"/>
                </a:solidFill>
              </a:rPr>
              <a:t>Iesu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a'i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werthfawr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waed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dweud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rhyfedd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gwaith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erioed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welwyd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Trwy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ddaear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faith;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dweud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gymaint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wnaeth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adrodd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wrthyt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dweud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felys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Bob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rwyf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adrodd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Melysach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dweud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chlywsant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sôn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ffordd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iachawdwriaeth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Trwy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werthfawr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Rwy'n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dweud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Mae'r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rhai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gŵyr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Mewn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syched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eto'n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gwrando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Heb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flino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fore 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hwyr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i'r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nefoedd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newydd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newydd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gân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hen, hen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hanes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Oedd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annwyl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o'r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204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Rwy'n caru dweud yr hanes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Rwy'n caru dweud yr hanes </dc:title>
  <dc:creator>FRONT</dc:creator>
  <cp:lastModifiedBy>FRONT</cp:lastModifiedBy>
  <cp:revision>5</cp:revision>
  <dcterms:created xsi:type="dcterms:W3CDTF">2024-02-08T14:57:38Z</dcterms:created>
  <dcterms:modified xsi:type="dcterms:W3CDTF">2024-02-08T15:29:48Z</dcterms:modified>
</cp:coreProperties>
</file>