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69242-AA86-47E5-A5A6-7DA9ABD9F49F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27674-FBEE-4DFB-945E-135F833605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ogume ondind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5029200" cy="4794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ogume</a:t>
            </a:r>
            <a:r>
              <a:rPr lang="en-US" b="1" dirty="0" smtClean="0"/>
              <a:t> </a:t>
            </a:r>
            <a:r>
              <a:rPr lang="en-US" b="1" dirty="0" err="1" smtClean="0"/>
              <a:t>ondindire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75438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gum’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ondindire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Musharaba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enshuro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Eyozy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abasiisi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Ninsiim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Omusharaba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Okuhitsy</a:t>
            </a:r>
            <a:r>
              <a:rPr lang="en-US" sz="1600" b="1" dirty="0" smtClean="0">
                <a:solidFill>
                  <a:srgbClr val="FF0000"/>
                </a:solidFill>
              </a:rPr>
              <a:t>’ aha </a:t>
            </a:r>
            <a:r>
              <a:rPr lang="en-US" sz="1600" b="1" dirty="0" err="1" smtClean="0">
                <a:solidFill>
                  <a:srgbClr val="FF0000"/>
                </a:solidFill>
              </a:rPr>
              <a:t>izooba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ndyambukiraho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Kanaani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Nkahikaho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nshobeirwe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Nsingirw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orubanja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yansaasira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yaanyakira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gum’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onyijutsye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Musharaba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Ngumizemu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orugyendo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Ngutaireho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amaisho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ndanzya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Gologosa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wambambiirwe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Ntaanuukana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n’eby’ensi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naabaire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n’Omusharaba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Ngumeh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obutoosha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Ntegyereiz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obunaku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Obw’Okwija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92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Yesu ogume ondindire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Yesu ogume ondindire RUNYANKORE  </dc:title>
  <dc:creator>FRONT</dc:creator>
  <cp:lastModifiedBy>FRONT</cp:lastModifiedBy>
  <cp:revision>19</cp:revision>
  <dcterms:created xsi:type="dcterms:W3CDTF">2024-01-05T20:26:48Z</dcterms:created>
  <dcterms:modified xsi:type="dcterms:W3CDTF">2024-01-06T18:11:10Z</dcterms:modified>
</cp:coreProperties>
</file>