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F7104-344D-4134-AC09-1CFC133E61A0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98702-77A2-497A-8919-E6BCA8841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F7104-344D-4134-AC09-1CFC133E61A0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98702-77A2-497A-8919-E6BCA8841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F7104-344D-4134-AC09-1CFC133E61A0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98702-77A2-497A-8919-E6BCA8841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F7104-344D-4134-AC09-1CFC133E61A0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98702-77A2-497A-8919-E6BCA8841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F7104-344D-4134-AC09-1CFC133E61A0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98702-77A2-497A-8919-E6BCA8841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F7104-344D-4134-AC09-1CFC133E61A0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98702-77A2-497A-8919-E6BCA8841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F7104-344D-4134-AC09-1CFC133E61A0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98702-77A2-497A-8919-E6BCA8841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F7104-344D-4134-AC09-1CFC133E61A0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98702-77A2-497A-8919-E6BCA8841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F7104-344D-4134-AC09-1CFC133E61A0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98702-77A2-497A-8919-E6BCA8841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F7104-344D-4134-AC09-1CFC133E61A0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98702-77A2-497A-8919-E6BCA8841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F7104-344D-4134-AC09-1CFC133E61A0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98702-77A2-497A-8919-E6BCA8841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F7104-344D-4134-AC09-1CFC133E61A0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98702-77A2-497A-8919-E6BCA8841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ansasuli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10755" y="338674"/>
            <a:ext cx="2895600" cy="6127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4900" b="1" dirty="0" err="1" smtClean="0"/>
              <a:t>Yansasulira</a:t>
            </a:r>
            <a:r>
              <a:rPr lang="en-US" b="1" dirty="0" smtClean="0"/>
              <a:t> 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2133600"/>
            <a:ext cx="4419600" cy="4038600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a’ngamba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tolina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maanyi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Fubanga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okusaba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byonna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Yansasulira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ebbanja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lyonna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Yansonyiwa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ebyonoono</a:t>
            </a:r>
            <a:r>
              <a:rPr lang="en-US" sz="1800" b="1" dirty="0" smtClean="0">
                <a:solidFill>
                  <a:srgbClr val="FF0000"/>
                </a:solidFill>
              </a:rPr>
              <a:t>, Ye </a:t>
            </a:r>
            <a:r>
              <a:rPr lang="en-US" sz="1800" b="1" dirty="0" err="1" smtClean="0">
                <a:solidFill>
                  <a:srgbClr val="FF0000"/>
                </a:solidFill>
              </a:rPr>
              <a:t>yannongosa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nze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Ekkubo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simanyi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nesiga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okulembere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Nkugobererenga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gw’olina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amaanyi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ndwadde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y’ekibi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mutima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47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Yansasulira 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Yansasulira </dc:title>
  <dc:creator>FRONT</dc:creator>
  <cp:lastModifiedBy>FRONT</cp:lastModifiedBy>
  <cp:revision>23</cp:revision>
  <dcterms:created xsi:type="dcterms:W3CDTF">2024-01-02T18:55:38Z</dcterms:created>
  <dcterms:modified xsi:type="dcterms:W3CDTF">2024-01-03T16:50:39Z</dcterms:modified>
</cp:coreProperties>
</file>