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CB80-9378-4E89-B123-037CFF4C2AB6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7B0AA-A9D3-44B1-95AD-B8F4C99F8E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ggies En T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Saggies</a:t>
            </a:r>
            <a:r>
              <a:rPr lang="en-US" b="1" dirty="0" smtClean="0"/>
              <a:t> En </a:t>
            </a:r>
            <a:r>
              <a:rPr lang="en-US" b="1" dirty="0" err="1" smtClean="0"/>
              <a:t>Teer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42672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Saggies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roepstem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wag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tuis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tuis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Almal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moeg</a:t>
            </a:r>
            <a:r>
              <a:rPr lang="en-US" sz="1600" b="1" dirty="0" smtClean="0">
                <a:solidFill>
                  <a:srgbClr val="FF0000"/>
                </a:solidFill>
              </a:rPr>
              <a:t> is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tuis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Saggies</a:t>
            </a:r>
            <a:r>
              <a:rPr lang="en-US" sz="1600" b="1" dirty="0" smtClean="0">
                <a:solidFill>
                  <a:srgbClr val="FF0000"/>
                </a:solidFill>
              </a:rPr>
              <a:t> en </a:t>
            </a:r>
            <a:r>
              <a:rPr lang="en-US" sz="1600" b="1" dirty="0" err="1" smtClean="0">
                <a:solidFill>
                  <a:srgbClr val="FF0000"/>
                </a:solidFill>
              </a:rPr>
              <a:t>teer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klink</a:t>
            </a:r>
            <a:r>
              <a:rPr lang="en-US" sz="1600" b="1" dirty="0" smtClean="0">
                <a:solidFill>
                  <a:srgbClr val="FF0000"/>
                </a:solidFill>
              </a:rPr>
              <a:t> die </a:t>
            </a:r>
            <a:r>
              <a:rPr lang="en-US" sz="1600" b="1" dirty="0" err="1" smtClean="0">
                <a:solidFill>
                  <a:srgbClr val="FF0000"/>
                </a:solidFill>
              </a:rPr>
              <a:t>roepstem</a:t>
            </a:r>
            <a:r>
              <a:rPr lang="en-US" sz="1600" b="1" dirty="0" smtClean="0">
                <a:solidFill>
                  <a:srgbClr val="FF0000"/>
                </a:solidFill>
              </a:rPr>
              <a:t> van Jesus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roep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sondaar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tuis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uistel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wag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verwerp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goedheid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Goedheid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beloof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het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skenk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vergifnis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Skenk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Saggies En Teer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Saggies En Teer</dc:title>
  <dc:creator>FRONT</dc:creator>
  <cp:lastModifiedBy>FRONT</cp:lastModifiedBy>
  <cp:revision>11</cp:revision>
  <dcterms:created xsi:type="dcterms:W3CDTF">2024-01-22T18:52:20Z</dcterms:created>
  <dcterms:modified xsi:type="dcterms:W3CDTF">2024-01-24T16:57:19Z</dcterms:modified>
</cp:coreProperties>
</file>