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0CF-10B0-4992-8E20-9DA878F0C12F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DD9-A651-4AFE-8283-256AF74C39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0CF-10B0-4992-8E20-9DA878F0C12F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DD9-A651-4AFE-8283-256AF74C39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0CF-10B0-4992-8E20-9DA878F0C12F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DD9-A651-4AFE-8283-256AF74C39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0CF-10B0-4992-8E20-9DA878F0C12F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DD9-A651-4AFE-8283-256AF74C39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0CF-10B0-4992-8E20-9DA878F0C12F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DD9-A651-4AFE-8283-256AF74C39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0CF-10B0-4992-8E20-9DA878F0C12F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DD9-A651-4AFE-8283-256AF74C39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0CF-10B0-4992-8E20-9DA878F0C12F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DD9-A651-4AFE-8283-256AF74C39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0CF-10B0-4992-8E20-9DA878F0C12F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DD9-A651-4AFE-8283-256AF74C39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0CF-10B0-4992-8E20-9DA878F0C12F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DD9-A651-4AFE-8283-256AF74C39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0CF-10B0-4992-8E20-9DA878F0C12F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DD9-A651-4AFE-8283-256AF74C39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E0CF-10B0-4992-8E20-9DA878F0C12F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DD9-A651-4AFE-8283-256AF74C39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AE0CF-10B0-4992-8E20-9DA878F0C12F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4ADD9-A651-4AFE-8283-256AF74C39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tamshukuru Mung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108" y="349762"/>
            <a:ext cx="492922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Nitamshukuru</a:t>
            </a:r>
            <a:r>
              <a:rPr lang="en-US" b="1" dirty="0" smtClean="0"/>
              <a:t> </a:t>
            </a:r>
            <a:r>
              <a:rPr lang="en-US" b="1" dirty="0" err="1" smtClean="0"/>
              <a:t>Mungu</a:t>
            </a:r>
            <a:r>
              <a:rPr lang="en-US" b="1" dirty="0" smtClean="0"/>
              <a:t> 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3298" y="2143116"/>
            <a:ext cx="6143668" cy="450059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Nitamshukuru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mkuu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Alimtuma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Kunifilia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Kweli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nitaimba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nyimbo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Za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upendo</a:t>
            </a:r>
            <a:r>
              <a:rPr lang="en-US" sz="1600" b="1" dirty="0" smtClean="0">
                <a:solidFill>
                  <a:srgbClr val="FF0000"/>
                </a:solidFill>
              </a:rPr>
              <a:t> wake </a:t>
            </a:r>
            <a:r>
              <a:rPr lang="en-US" sz="1600" b="1" dirty="0" err="1" smtClean="0">
                <a:solidFill>
                  <a:srgbClr val="FF0000"/>
                </a:solidFill>
              </a:rPr>
              <a:t>mkuu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Pamoja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malaika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Walioko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mbinguni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Nalifanya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Nilikaa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maovuni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nimeokolewa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hunisafisha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Amenipa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Anijaze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Nimekuwa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Hunipenda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nashukuru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Husujudu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nitangaze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popote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74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Nitamshukuru Mungu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Nitamshukuru Mungu</dc:title>
  <dc:creator>mary</dc:creator>
  <cp:lastModifiedBy>FRONT</cp:lastModifiedBy>
  <cp:revision>11</cp:revision>
  <dcterms:created xsi:type="dcterms:W3CDTF">2022-09-06T17:01:50Z</dcterms:created>
  <dcterms:modified xsi:type="dcterms:W3CDTF">2024-01-13T15:25:48Z</dcterms:modified>
</cp:coreProperties>
</file>