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98911-8BEE-4E5F-AF08-74EBF1A1BB89}" type="datetimeFigureOut">
              <a:rPr lang="en-US" smtClean="0"/>
              <a:pPr/>
              <a:t>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7D6D1-3418-4267-886B-F9284114CC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ėzau, amžina Uo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lt-LT" b="1" dirty="0" smtClean="0"/>
              <a:t>Jėzau</a:t>
            </a:r>
            <a:r>
              <a:rPr lang="lt-LT" b="1" dirty="0"/>
              <a:t>, amžina </a:t>
            </a:r>
            <a:r>
              <a:rPr lang="lt-LT" b="1" dirty="0" smtClean="0"/>
              <a:t>Uola</a:t>
            </a:r>
            <a:r>
              <a:rPr lang="en-US" b="1" dirty="0" smtClean="0"/>
              <a:t> </a:t>
            </a:r>
            <a:r>
              <a:rPr lang="lt-LT" b="1" dirty="0"/>
              <a:t/>
            </a:r>
            <a:br>
              <a:rPr lang="lt-LT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38200"/>
            <a:ext cx="2362200" cy="4267200"/>
          </a:xfrm>
        </p:spPr>
        <p:txBody>
          <a:bodyPr>
            <a:noAutofit/>
          </a:bodyPr>
          <a:lstStyle/>
          <a:p>
            <a:pPr marL="342900" indent="-342900"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Jėzau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Amžina Uola,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Būk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 priebėgos </a:t>
            </a:r>
            <a:r>
              <a:rPr lang="lt-LT" sz="1600" b="1" dirty="0" smtClean="0">
                <a:solidFill>
                  <a:schemeClr val="tx1"/>
                </a:solidFill>
              </a:rPr>
              <a:t>Uola</a:t>
            </a:r>
            <a:r>
              <a:rPr lang="lt-LT" sz="1600" b="1" dirty="0" smtClean="0">
                <a:solidFill>
                  <a:schemeClr val="tx1"/>
                </a:solidFill>
              </a:rPr>
              <a:t>.</a:t>
            </a:r>
            <a:endParaRPr lang="lt-LT" sz="1600" b="1" dirty="0" smtClean="0">
              <a:solidFill>
                <a:schemeClr val="tx1"/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Tavo kraujas visada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gyvybė amžina,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Gydo nuodėmių žaizdas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palengvina kančias.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Nieko neatsinešu,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prie kryžiaus ateinu,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Aš vargingas be jėgų,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Pilnas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nuodėmių, kalčių.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Mano širdį apvalyk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išganyme laikyk.</a:t>
            </a:r>
          </a:p>
          <a:p>
            <a:pPr algn="l"/>
            <a:endParaRPr lang="lt-L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kai baigsiu amžių šį,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mirtis užmerks akis,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Amžinybė užtekės,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Prieš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Teisėją stot reikės – </a:t>
            </a: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Jėzau, Amžina Uola,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Būk 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 priebėgos vieta</a:t>
            </a:r>
            <a:r>
              <a:rPr lang="lt-LT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84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Jėzau, amžina Uola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Jėzau, amžina Uola </dc:title>
  <dc:creator>FRONT</dc:creator>
  <cp:lastModifiedBy>FRONT</cp:lastModifiedBy>
  <cp:revision>7</cp:revision>
  <dcterms:created xsi:type="dcterms:W3CDTF">2024-01-10T22:31:25Z</dcterms:created>
  <dcterms:modified xsi:type="dcterms:W3CDTF">2024-01-12T15:48:41Z</dcterms:modified>
</cp:coreProperties>
</file>